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0DB635-A185-4B7B-B6E7-C58AF5E7819E}" v="604" dt="2021-11-11T17:19:16.2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1C56-8A72-4858-851C-F15B634C74F2}"/>
              </a:ext>
            </a:extLst>
          </p:cNvPr>
          <p:cNvSpPr>
            <a:spLocks noGrp="1"/>
          </p:cNvSpPr>
          <p:nvPr>
            <p:ph type="ctrTitle"/>
          </p:nvPr>
        </p:nvSpPr>
        <p:spPr>
          <a:xfrm>
            <a:off x="1485900" y="1122362"/>
            <a:ext cx="8609322" cy="3744209"/>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1834EB-45A5-426C-824A-8F07CA8F6DBE}"/>
              </a:ext>
            </a:extLst>
          </p:cNvPr>
          <p:cNvSpPr>
            <a:spLocks noGrp="1"/>
          </p:cNvSpPr>
          <p:nvPr>
            <p:ph type="subTitle" idx="1"/>
          </p:nvPr>
        </p:nvSpPr>
        <p:spPr>
          <a:xfrm>
            <a:off x="1485900" y="5230134"/>
            <a:ext cx="4610100" cy="942065"/>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93D55F2-5374-4778-B1EE-98996792D07B}"/>
              </a:ext>
            </a:extLst>
          </p:cNvPr>
          <p:cNvSpPr>
            <a:spLocks noGrp="1"/>
          </p:cNvSpPr>
          <p:nvPr>
            <p:ph type="dt" sz="half" idx="10"/>
          </p:nvPr>
        </p:nvSpPr>
        <p:spPr/>
        <p:txBody>
          <a:bodyPr/>
          <a:lstStyle/>
          <a:p>
            <a:fld id="{8C1E1FAD-7351-4908-963A-08EA8E4AB7A0}" type="datetimeFigureOut">
              <a:rPr lang="en-US" smtClean="0"/>
              <a:t>11/11/2021</a:t>
            </a:fld>
            <a:endParaRPr lang="en-US"/>
          </a:p>
        </p:txBody>
      </p:sp>
      <p:sp>
        <p:nvSpPr>
          <p:cNvPr id="5" name="Footer Placeholder 4">
            <a:extLst>
              <a:ext uri="{FF2B5EF4-FFF2-40B4-BE49-F238E27FC236}">
                <a16:creationId xmlns:a16="http://schemas.microsoft.com/office/drawing/2014/main" id="{944044F8-E727-4D63-B6D6-26482F83D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41F76-D956-4205-AD99-E91FD5FCC027}"/>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873912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A6D4F-1C6D-40FB-9A92-C86C4E15C0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67BDDB-F95B-4041-AA53-71BBCB26D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977052-C8EA-459E-9E10-8EE28C50E166}"/>
              </a:ext>
            </a:extLst>
          </p:cNvPr>
          <p:cNvSpPr>
            <a:spLocks noGrp="1"/>
          </p:cNvSpPr>
          <p:nvPr>
            <p:ph type="dt" sz="half" idx="10"/>
          </p:nvPr>
        </p:nvSpPr>
        <p:spPr/>
        <p:txBody>
          <a:bodyPr/>
          <a:lstStyle/>
          <a:p>
            <a:fld id="{8C1E1FAD-7351-4908-963A-08EA8E4AB7A0}" type="datetimeFigureOut">
              <a:rPr lang="en-US" smtClean="0"/>
              <a:t>11/11/2021</a:t>
            </a:fld>
            <a:endParaRPr lang="en-US"/>
          </a:p>
        </p:txBody>
      </p:sp>
      <p:sp>
        <p:nvSpPr>
          <p:cNvPr id="5" name="Footer Placeholder 4">
            <a:extLst>
              <a:ext uri="{FF2B5EF4-FFF2-40B4-BE49-F238E27FC236}">
                <a16:creationId xmlns:a16="http://schemas.microsoft.com/office/drawing/2014/main" id="{1F3E6650-E3AD-4C98-88FE-F5152966F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54FED5-B228-4E3C-BFEE-0BC47D950694}"/>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91902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0A243A-5463-4C65-85DA-03BECDAE63E2}"/>
              </a:ext>
            </a:extLst>
          </p:cNvPr>
          <p:cNvSpPr>
            <a:spLocks noGrp="1"/>
          </p:cNvSpPr>
          <p:nvPr>
            <p:ph type="title" orient="vert"/>
          </p:nvPr>
        </p:nvSpPr>
        <p:spPr>
          <a:xfrm>
            <a:off x="8831898" y="897973"/>
            <a:ext cx="2674301" cy="5278989"/>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E10153C-6948-4108-8FF1-033F66D4CABA}"/>
              </a:ext>
            </a:extLst>
          </p:cNvPr>
          <p:cNvSpPr>
            <a:spLocks noGrp="1"/>
          </p:cNvSpPr>
          <p:nvPr>
            <p:ph type="body" orient="vert" idx="1"/>
          </p:nvPr>
        </p:nvSpPr>
        <p:spPr>
          <a:xfrm>
            <a:off x="838200" y="854169"/>
            <a:ext cx="7734300" cy="532279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9345988-B24C-46FE-87B0-55D4FB7CBC42}"/>
              </a:ext>
            </a:extLst>
          </p:cNvPr>
          <p:cNvSpPr>
            <a:spLocks noGrp="1"/>
          </p:cNvSpPr>
          <p:nvPr>
            <p:ph type="dt" sz="half" idx="10"/>
          </p:nvPr>
        </p:nvSpPr>
        <p:spPr/>
        <p:txBody>
          <a:bodyPr/>
          <a:lstStyle/>
          <a:p>
            <a:fld id="{8C1E1FAD-7351-4908-963A-08EA8E4AB7A0}" type="datetimeFigureOut">
              <a:rPr lang="en-US" smtClean="0"/>
              <a:t>11/11/2021</a:t>
            </a:fld>
            <a:endParaRPr lang="en-US"/>
          </a:p>
        </p:txBody>
      </p:sp>
      <p:sp>
        <p:nvSpPr>
          <p:cNvPr id="5" name="Footer Placeholder 4">
            <a:extLst>
              <a:ext uri="{FF2B5EF4-FFF2-40B4-BE49-F238E27FC236}">
                <a16:creationId xmlns:a16="http://schemas.microsoft.com/office/drawing/2014/main" id="{493AB2DB-BD1F-41F7-AC5E-57249C270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81E3DB-BDAB-40CA-ABA3-A3662C06881F}"/>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863633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11A1B-E09A-4F93-BC68-B160114AFCE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CC8C4A9-27ED-4E86-A256-5009E31342B6}"/>
              </a:ext>
            </a:extLst>
          </p:cNvPr>
          <p:cNvSpPr>
            <a:spLocks noGrp="1"/>
          </p:cNvSpPr>
          <p:nvPr>
            <p:ph idx="1"/>
          </p:nvPr>
        </p:nvSpPr>
        <p:spPr/>
        <p:txBody>
          <a:bodyPr/>
          <a:lstStyle>
            <a:lvl1pPr>
              <a:lnSpc>
                <a:spcPct val="120000"/>
              </a:lnSpc>
              <a:defRPr/>
            </a:lvl1pPr>
            <a:lvl2pPr>
              <a:lnSpc>
                <a:spcPct val="120000"/>
              </a:lnSpc>
              <a:defRPr/>
            </a:lvl2pPr>
            <a:lvl3pPr>
              <a:lnSpc>
                <a:spcPct val="120000"/>
              </a:lnSpc>
              <a:defRPr sz="1400"/>
            </a:lvl3pPr>
            <a:lvl4pPr>
              <a:lnSpc>
                <a:spcPct val="120000"/>
              </a:lnSpc>
              <a:defRPr sz="1200"/>
            </a:lvl4pPr>
            <a:lvl5pPr>
              <a:lnSpc>
                <a:spcPct val="12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5CF91C-8771-4949-A397-928A5743EBC7}"/>
              </a:ext>
            </a:extLst>
          </p:cNvPr>
          <p:cNvSpPr>
            <a:spLocks noGrp="1"/>
          </p:cNvSpPr>
          <p:nvPr>
            <p:ph type="dt" sz="half" idx="10"/>
          </p:nvPr>
        </p:nvSpPr>
        <p:spPr/>
        <p:txBody>
          <a:bodyPr/>
          <a:lstStyle/>
          <a:p>
            <a:fld id="{8C1E1FAD-7351-4908-963A-08EA8E4AB7A0}" type="datetimeFigureOut">
              <a:rPr lang="en-US" smtClean="0"/>
              <a:t>11/11/2021</a:t>
            </a:fld>
            <a:endParaRPr lang="en-US"/>
          </a:p>
        </p:txBody>
      </p:sp>
      <p:sp>
        <p:nvSpPr>
          <p:cNvPr id="5" name="Footer Placeholder 4">
            <a:extLst>
              <a:ext uri="{FF2B5EF4-FFF2-40B4-BE49-F238E27FC236}">
                <a16:creationId xmlns:a16="http://schemas.microsoft.com/office/drawing/2014/main" id="{013EA0ED-4961-4254-B34E-71D14C4E0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497152-BD97-4A72-8B07-CD2BC57B84F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198663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4EAF4-C10D-4650-9587-15DA8E9F9C08}"/>
              </a:ext>
            </a:extLst>
          </p:cNvPr>
          <p:cNvSpPr>
            <a:spLocks noGrp="1"/>
          </p:cNvSpPr>
          <p:nvPr>
            <p:ph type="title"/>
          </p:nvPr>
        </p:nvSpPr>
        <p:spPr>
          <a:xfrm>
            <a:off x="1219200" y="1368862"/>
            <a:ext cx="9486900" cy="3679656"/>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BBA1D5C2-6E93-4B23-A0CA-D5D7E735C718}"/>
              </a:ext>
            </a:extLst>
          </p:cNvPr>
          <p:cNvSpPr>
            <a:spLocks noGrp="1"/>
          </p:cNvSpPr>
          <p:nvPr>
            <p:ph type="body" idx="1"/>
          </p:nvPr>
        </p:nvSpPr>
        <p:spPr>
          <a:xfrm>
            <a:off x="1219200" y="5318974"/>
            <a:ext cx="9486900" cy="853225"/>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E815BFB-5D28-4ABE-AD37-0C6C3FD949FE}"/>
              </a:ext>
            </a:extLst>
          </p:cNvPr>
          <p:cNvSpPr>
            <a:spLocks noGrp="1"/>
          </p:cNvSpPr>
          <p:nvPr>
            <p:ph type="dt" sz="half" idx="10"/>
          </p:nvPr>
        </p:nvSpPr>
        <p:spPr/>
        <p:txBody>
          <a:bodyPr/>
          <a:lstStyle/>
          <a:p>
            <a:fld id="{8C1E1FAD-7351-4908-963A-08EA8E4AB7A0}" type="datetimeFigureOut">
              <a:rPr lang="en-US" smtClean="0"/>
              <a:t>11/11/2021</a:t>
            </a:fld>
            <a:endParaRPr lang="en-US"/>
          </a:p>
        </p:txBody>
      </p:sp>
      <p:sp>
        <p:nvSpPr>
          <p:cNvPr id="5" name="Footer Placeholder 4">
            <a:extLst>
              <a:ext uri="{FF2B5EF4-FFF2-40B4-BE49-F238E27FC236}">
                <a16:creationId xmlns:a16="http://schemas.microsoft.com/office/drawing/2014/main" id="{65A4035B-0539-4A03-87C0-22E52C98B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327ADF-48C9-49CF-BD4D-82399BF64AD3}"/>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663157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A2FB-0310-4935-B7F7-E47876CD4E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987C14-52AB-4AAC-9038-29CF58EA6EA8}"/>
              </a:ext>
            </a:extLst>
          </p:cNvPr>
          <p:cNvSpPr>
            <a:spLocks noGrp="1"/>
          </p:cNvSpPr>
          <p:nvPr>
            <p:ph sz="half" idx="1"/>
          </p:nvPr>
        </p:nvSpPr>
        <p:spPr>
          <a:xfrm>
            <a:off x="1219200" y="2168278"/>
            <a:ext cx="4702921"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CB2E45A-DCC0-4701-9D67-EF56AECE3432}"/>
              </a:ext>
            </a:extLst>
          </p:cNvPr>
          <p:cNvSpPr>
            <a:spLocks noGrp="1"/>
          </p:cNvSpPr>
          <p:nvPr>
            <p:ph sz="half" idx="2"/>
          </p:nvPr>
        </p:nvSpPr>
        <p:spPr>
          <a:xfrm>
            <a:off x="6269880" y="2168278"/>
            <a:ext cx="4782699"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11AF0813-A167-4D17-AA79-07BD9765FE0D}"/>
              </a:ext>
            </a:extLst>
          </p:cNvPr>
          <p:cNvSpPr>
            <a:spLocks noGrp="1"/>
          </p:cNvSpPr>
          <p:nvPr>
            <p:ph type="dt" sz="half" idx="10"/>
          </p:nvPr>
        </p:nvSpPr>
        <p:spPr/>
        <p:txBody>
          <a:bodyPr/>
          <a:lstStyle/>
          <a:p>
            <a:fld id="{8C1E1FAD-7351-4908-963A-08EA8E4AB7A0}" type="datetimeFigureOut">
              <a:rPr lang="en-US" smtClean="0"/>
              <a:t>11/11/2021</a:t>
            </a:fld>
            <a:endParaRPr lang="en-US"/>
          </a:p>
        </p:txBody>
      </p:sp>
      <p:sp>
        <p:nvSpPr>
          <p:cNvPr id="6" name="Footer Placeholder 5">
            <a:extLst>
              <a:ext uri="{FF2B5EF4-FFF2-40B4-BE49-F238E27FC236}">
                <a16:creationId xmlns:a16="http://schemas.microsoft.com/office/drawing/2014/main" id="{40A940D7-D4C1-4C24-95F3-29A849CEEE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949AB7-007E-4D4D-A2C1-2C5C3310C0B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222973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0184-BDFD-48DE-B858-B81887BFD302}"/>
              </a:ext>
            </a:extLst>
          </p:cNvPr>
          <p:cNvSpPr>
            <a:spLocks noGrp="1"/>
          </p:cNvSpPr>
          <p:nvPr>
            <p:ph type="title"/>
          </p:nvPr>
        </p:nvSpPr>
        <p:spPr>
          <a:xfrm>
            <a:off x="1219200" y="365125"/>
            <a:ext cx="9753599" cy="15779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1724FEB2-6EEC-49D4-9466-0F7A6EDB0CB6}"/>
              </a:ext>
            </a:extLst>
          </p:cNvPr>
          <p:cNvSpPr>
            <a:spLocks noGrp="1"/>
          </p:cNvSpPr>
          <p:nvPr>
            <p:ph type="body" idx="1"/>
          </p:nvPr>
        </p:nvSpPr>
        <p:spPr>
          <a:xfrm>
            <a:off x="1219201" y="2109789"/>
            <a:ext cx="4507931"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E8CF0-BAB6-4BF2-836F-FED0AF88A8AA}"/>
              </a:ext>
            </a:extLst>
          </p:cNvPr>
          <p:cNvSpPr>
            <a:spLocks noGrp="1"/>
          </p:cNvSpPr>
          <p:nvPr>
            <p:ph sz="half" idx="2"/>
          </p:nvPr>
        </p:nvSpPr>
        <p:spPr>
          <a:xfrm>
            <a:off x="1219201" y="3063530"/>
            <a:ext cx="4507930"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F0751AB-FCF0-450B-A6DF-9B9A2AD2C24A}"/>
              </a:ext>
            </a:extLst>
          </p:cNvPr>
          <p:cNvSpPr>
            <a:spLocks noGrp="1"/>
          </p:cNvSpPr>
          <p:nvPr>
            <p:ph type="body" sz="quarter" idx="3"/>
          </p:nvPr>
        </p:nvSpPr>
        <p:spPr>
          <a:xfrm>
            <a:off x="6464867" y="2109789"/>
            <a:ext cx="4507932"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D3898E7-3130-4CE6-AA11-C9CC8214EA1D}"/>
              </a:ext>
            </a:extLst>
          </p:cNvPr>
          <p:cNvSpPr>
            <a:spLocks noGrp="1"/>
          </p:cNvSpPr>
          <p:nvPr>
            <p:ph sz="quarter" idx="4"/>
          </p:nvPr>
        </p:nvSpPr>
        <p:spPr>
          <a:xfrm>
            <a:off x="6464867" y="3063530"/>
            <a:ext cx="4507932"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55D85675-9678-4CB3-9AAB-D727D2B58E7A}"/>
              </a:ext>
            </a:extLst>
          </p:cNvPr>
          <p:cNvSpPr>
            <a:spLocks noGrp="1"/>
          </p:cNvSpPr>
          <p:nvPr>
            <p:ph type="dt" sz="half" idx="10"/>
          </p:nvPr>
        </p:nvSpPr>
        <p:spPr/>
        <p:txBody>
          <a:bodyPr/>
          <a:lstStyle/>
          <a:p>
            <a:fld id="{8C1E1FAD-7351-4908-963A-08EA8E4AB7A0}" type="datetimeFigureOut">
              <a:rPr lang="en-US" smtClean="0"/>
              <a:t>11/11/2021</a:t>
            </a:fld>
            <a:endParaRPr lang="en-US"/>
          </a:p>
        </p:txBody>
      </p:sp>
      <p:sp>
        <p:nvSpPr>
          <p:cNvPr id="8" name="Footer Placeholder 7">
            <a:extLst>
              <a:ext uri="{FF2B5EF4-FFF2-40B4-BE49-F238E27FC236}">
                <a16:creationId xmlns:a16="http://schemas.microsoft.com/office/drawing/2014/main" id="{445F8314-1849-461A-AAF2-BF149646D5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69738E-5865-473C-BAFB-BDB385C06931}"/>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88818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7AC40-59FF-4CE3-B49C-C824A784C5F7}"/>
              </a:ext>
            </a:extLst>
          </p:cNvPr>
          <p:cNvSpPr>
            <a:spLocks noGrp="1"/>
          </p:cNvSpPr>
          <p:nvPr>
            <p:ph type="title"/>
          </p:nvPr>
        </p:nvSpPr>
        <p:spPr>
          <a:xfrm>
            <a:off x="1219200" y="365125"/>
            <a:ext cx="9493249" cy="15779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F92FAB63-E9CE-4359-A54B-07AC7E9BBAE3}"/>
              </a:ext>
            </a:extLst>
          </p:cNvPr>
          <p:cNvSpPr>
            <a:spLocks noGrp="1"/>
          </p:cNvSpPr>
          <p:nvPr>
            <p:ph type="dt" sz="half" idx="10"/>
          </p:nvPr>
        </p:nvSpPr>
        <p:spPr/>
        <p:txBody>
          <a:bodyPr/>
          <a:lstStyle/>
          <a:p>
            <a:fld id="{8C1E1FAD-7351-4908-963A-08EA8E4AB7A0}" type="datetimeFigureOut">
              <a:rPr lang="en-US" smtClean="0"/>
              <a:t>11/11/2021</a:t>
            </a:fld>
            <a:endParaRPr lang="en-US"/>
          </a:p>
        </p:txBody>
      </p:sp>
      <p:sp>
        <p:nvSpPr>
          <p:cNvPr id="4" name="Footer Placeholder 3">
            <a:extLst>
              <a:ext uri="{FF2B5EF4-FFF2-40B4-BE49-F238E27FC236}">
                <a16:creationId xmlns:a16="http://schemas.microsoft.com/office/drawing/2014/main" id="{C7939854-5165-4C41-8DCA-D42DFD7D90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1768E0-4535-4B0D-8B94-4C10740B0A6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612492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4678E3-D115-4E49-9ECB-656CF2319E94}"/>
              </a:ext>
            </a:extLst>
          </p:cNvPr>
          <p:cNvSpPr>
            <a:spLocks noGrp="1"/>
          </p:cNvSpPr>
          <p:nvPr>
            <p:ph type="dt" sz="half" idx="10"/>
          </p:nvPr>
        </p:nvSpPr>
        <p:spPr/>
        <p:txBody>
          <a:bodyPr/>
          <a:lstStyle/>
          <a:p>
            <a:fld id="{8C1E1FAD-7351-4908-963A-08EA8E4AB7A0}" type="datetimeFigureOut">
              <a:rPr lang="en-US" smtClean="0"/>
              <a:t>11/11/2021</a:t>
            </a:fld>
            <a:endParaRPr lang="en-US"/>
          </a:p>
        </p:txBody>
      </p:sp>
      <p:sp>
        <p:nvSpPr>
          <p:cNvPr id="3" name="Footer Placeholder 2">
            <a:extLst>
              <a:ext uri="{FF2B5EF4-FFF2-40B4-BE49-F238E27FC236}">
                <a16:creationId xmlns:a16="http://schemas.microsoft.com/office/drawing/2014/main" id="{E521E6FC-7F84-4673-81D6-B85FE26DA0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80318A-245C-4841-AB57-CEC5CC124D02}"/>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085953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47B-9D86-47FF-B24A-EEA5F73EA144}"/>
              </a:ext>
            </a:extLst>
          </p:cNvPr>
          <p:cNvSpPr>
            <a:spLocks noGrp="1"/>
          </p:cNvSpPr>
          <p:nvPr>
            <p:ph type="title"/>
          </p:nvPr>
        </p:nvSpPr>
        <p:spPr>
          <a:xfrm>
            <a:off x="1219200" y="457200"/>
            <a:ext cx="3776472" cy="2852928"/>
          </a:xfrm>
        </p:spPr>
        <p:txBody>
          <a:bodyPr anchor="b">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ADAC0675-AD2F-44DC-8FF3-4454258A5908}"/>
              </a:ext>
            </a:extLst>
          </p:cNvPr>
          <p:cNvSpPr>
            <a:spLocks noGrp="1"/>
          </p:cNvSpPr>
          <p:nvPr>
            <p:ph idx="1"/>
          </p:nvPr>
        </p:nvSpPr>
        <p:spPr>
          <a:xfrm>
            <a:off x="5557582" y="987425"/>
            <a:ext cx="5948618"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D96356-C0F0-4C22-B9B6-C7E0BE4F3702}"/>
              </a:ext>
            </a:extLst>
          </p:cNvPr>
          <p:cNvSpPr>
            <a:spLocks noGrp="1"/>
          </p:cNvSpPr>
          <p:nvPr>
            <p:ph type="body" sz="half" idx="2"/>
          </p:nvPr>
        </p:nvSpPr>
        <p:spPr>
          <a:xfrm>
            <a:off x="1219200" y="3484210"/>
            <a:ext cx="3768934" cy="23847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F3EFD71-2ACA-4041-9EA2-86E7B81C314D}"/>
              </a:ext>
            </a:extLst>
          </p:cNvPr>
          <p:cNvSpPr>
            <a:spLocks noGrp="1"/>
          </p:cNvSpPr>
          <p:nvPr>
            <p:ph type="dt" sz="half" idx="10"/>
          </p:nvPr>
        </p:nvSpPr>
        <p:spPr/>
        <p:txBody>
          <a:bodyPr/>
          <a:lstStyle/>
          <a:p>
            <a:fld id="{8C1E1FAD-7351-4908-963A-08EA8E4AB7A0}" type="datetimeFigureOut">
              <a:rPr lang="en-US" smtClean="0"/>
              <a:t>11/11/2021</a:t>
            </a:fld>
            <a:endParaRPr lang="en-US"/>
          </a:p>
        </p:txBody>
      </p:sp>
      <p:sp>
        <p:nvSpPr>
          <p:cNvPr id="6" name="Footer Placeholder 5">
            <a:extLst>
              <a:ext uri="{FF2B5EF4-FFF2-40B4-BE49-F238E27FC236}">
                <a16:creationId xmlns:a16="http://schemas.microsoft.com/office/drawing/2014/main" id="{14ECACE3-32A8-4245-97AC-5797C147E7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D63845-314D-499C-BB75-CE9162BE6EE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50277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6D3DB-B1F8-4892-96F7-0BE21DE637CD}"/>
              </a:ext>
            </a:extLst>
          </p:cNvPr>
          <p:cNvSpPr>
            <a:spLocks noGrp="1"/>
          </p:cNvSpPr>
          <p:nvPr>
            <p:ph type="title"/>
          </p:nvPr>
        </p:nvSpPr>
        <p:spPr>
          <a:xfrm>
            <a:off x="1219200" y="457200"/>
            <a:ext cx="3932349" cy="2852670"/>
          </a:xfrm>
        </p:spPr>
        <p:txBody>
          <a:bodyPr anchor="b">
            <a:noAutofit/>
          </a:bodyPr>
          <a:lstStyle>
            <a:lvl1pPr>
              <a:defRPr sz="4000"/>
            </a:lvl1pPr>
          </a:lstStyle>
          <a:p>
            <a:r>
              <a:rPr lang="en-US" dirty="0"/>
              <a:t>Click to edit Master title style</a:t>
            </a:r>
          </a:p>
        </p:txBody>
      </p:sp>
      <p:sp>
        <p:nvSpPr>
          <p:cNvPr id="3" name="Picture Placeholder 2">
            <a:extLst>
              <a:ext uri="{FF2B5EF4-FFF2-40B4-BE49-F238E27FC236}">
                <a16:creationId xmlns:a16="http://schemas.microsoft.com/office/drawing/2014/main" id="{A40AB405-B2E9-4C4B-930C-CF1B63342F1D}"/>
              </a:ext>
            </a:extLst>
          </p:cNvPr>
          <p:cNvSpPr>
            <a:spLocks noGrp="1"/>
          </p:cNvSpPr>
          <p:nvPr>
            <p:ph type="pic" idx="1"/>
          </p:nvPr>
        </p:nvSpPr>
        <p:spPr>
          <a:xfrm>
            <a:off x="5674810" y="657055"/>
            <a:ext cx="5831389" cy="55151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8AF82ED-5295-4670-A3A8-B7813FF4713F}"/>
              </a:ext>
            </a:extLst>
          </p:cNvPr>
          <p:cNvSpPr>
            <a:spLocks noGrp="1"/>
          </p:cNvSpPr>
          <p:nvPr>
            <p:ph type="body" sz="half" idx="2"/>
          </p:nvPr>
        </p:nvSpPr>
        <p:spPr>
          <a:xfrm>
            <a:off x="1219199" y="3484210"/>
            <a:ext cx="3768934" cy="23768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F8BCDD2-4389-41FA-BE68-6805E3290FCE}"/>
              </a:ext>
            </a:extLst>
          </p:cNvPr>
          <p:cNvSpPr>
            <a:spLocks noGrp="1"/>
          </p:cNvSpPr>
          <p:nvPr>
            <p:ph type="dt" sz="half" idx="10"/>
          </p:nvPr>
        </p:nvSpPr>
        <p:spPr/>
        <p:txBody>
          <a:bodyPr/>
          <a:lstStyle/>
          <a:p>
            <a:fld id="{8C1E1FAD-7351-4908-963A-08EA8E4AB7A0}" type="datetimeFigureOut">
              <a:rPr lang="en-US" smtClean="0"/>
              <a:t>11/11/2021</a:t>
            </a:fld>
            <a:endParaRPr lang="en-US"/>
          </a:p>
        </p:txBody>
      </p:sp>
      <p:sp>
        <p:nvSpPr>
          <p:cNvPr id="6" name="Footer Placeholder 5">
            <a:extLst>
              <a:ext uri="{FF2B5EF4-FFF2-40B4-BE49-F238E27FC236}">
                <a16:creationId xmlns:a16="http://schemas.microsoft.com/office/drawing/2014/main" id="{33C1D4C8-D966-41BE-B38F-54B9134FF7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A7339F-1169-4FB1-8FAA-781335ECB2A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4098278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104591-A10E-46C3-952B-F25DCBDAD1BC}"/>
              </a:ext>
            </a:extLst>
          </p:cNvPr>
          <p:cNvSpPr>
            <a:spLocks noGrp="1"/>
          </p:cNvSpPr>
          <p:nvPr>
            <p:ph type="title"/>
          </p:nvPr>
        </p:nvSpPr>
        <p:spPr>
          <a:xfrm>
            <a:off x="1219200" y="365125"/>
            <a:ext cx="9493249" cy="1577975"/>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E1F77F62-7300-4B81-8F9B-D040A0EE1797}"/>
              </a:ext>
            </a:extLst>
          </p:cNvPr>
          <p:cNvSpPr>
            <a:spLocks noGrp="1"/>
          </p:cNvSpPr>
          <p:nvPr>
            <p:ph type="body" idx="1"/>
          </p:nvPr>
        </p:nvSpPr>
        <p:spPr>
          <a:xfrm>
            <a:off x="1219200" y="2318032"/>
            <a:ext cx="9493250" cy="385416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6252CF0-2C7E-4A4C-BD7E-B7CEFF0DC458}"/>
              </a:ext>
            </a:extLst>
          </p:cNvPr>
          <p:cNvSpPr>
            <a:spLocks noGrp="1"/>
          </p:cNvSpPr>
          <p:nvPr>
            <p:ph type="dt" sz="half" idx="2"/>
          </p:nvPr>
        </p:nvSpPr>
        <p:spPr>
          <a:xfrm rot="16200000">
            <a:off x="-1029207" y="4680813"/>
            <a:ext cx="2758330" cy="365125"/>
          </a:xfrm>
          <a:prstGeom prst="rect">
            <a:avLst/>
          </a:prstGeom>
        </p:spPr>
        <p:txBody>
          <a:bodyPr vert="horz" lIns="91440" tIns="45720" rIns="91440" bIns="45720" rtlCol="0" anchor="ctr"/>
          <a:lstStyle>
            <a:lvl1pPr algn="l">
              <a:defRPr sz="1100">
                <a:solidFill>
                  <a:schemeClr val="tx1"/>
                </a:solidFill>
              </a:defRPr>
            </a:lvl1pPr>
          </a:lstStyle>
          <a:p>
            <a:fld id="{8C1E1FAD-7351-4908-963A-08EA8E4AB7A0}" type="datetimeFigureOut">
              <a:rPr lang="en-US" smtClean="0"/>
              <a:t>11/11/2021</a:t>
            </a:fld>
            <a:endParaRPr lang="en-US"/>
          </a:p>
        </p:txBody>
      </p:sp>
      <p:sp>
        <p:nvSpPr>
          <p:cNvPr id="5" name="Footer Placeholder 4">
            <a:extLst>
              <a:ext uri="{FF2B5EF4-FFF2-40B4-BE49-F238E27FC236}">
                <a16:creationId xmlns:a16="http://schemas.microsoft.com/office/drawing/2014/main" id="{D2B49E98-61B4-4398-B18F-534336EA1747}"/>
              </a:ext>
            </a:extLst>
          </p:cNvPr>
          <p:cNvSpPr>
            <a:spLocks noGrp="1"/>
          </p:cNvSpPr>
          <p:nvPr>
            <p:ph type="ftr" sz="quarter" idx="3"/>
          </p:nvPr>
        </p:nvSpPr>
        <p:spPr>
          <a:xfrm>
            <a:off x="661112" y="6356350"/>
            <a:ext cx="5509684" cy="365125"/>
          </a:xfrm>
          <a:prstGeom prst="rect">
            <a:avLst/>
          </a:prstGeom>
        </p:spPr>
        <p:txBody>
          <a:bodyPr vert="horz" lIns="91440" tIns="45720" rIns="91440" bIns="45720" rtlCol="0" anchor="ctr"/>
          <a:lstStyle>
            <a:lvl1pPr algn="l">
              <a:defRPr sz="11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A676DC5D-5820-4314-ADE6-9CD1C7D4AB68}"/>
              </a:ext>
            </a:extLst>
          </p:cNvPr>
          <p:cNvSpPr>
            <a:spLocks noGrp="1"/>
          </p:cNvSpPr>
          <p:nvPr>
            <p:ph type="sldNum" sz="quarter" idx="4"/>
          </p:nvPr>
        </p:nvSpPr>
        <p:spPr>
          <a:xfrm>
            <a:off x="10905482" y="6356350"/>
            <a:ext cx="1112082" cy="365125"/>
          </a:xfrm>
          <a:prstGeom prst="rect">
            <a:avLst/>
          </a:prstGeom>
        </p:spPr>
        <p:txBody>
          <a:bodyPr vert="horz" lIns="91440" tIns="45720" rIns="91440" bIns="45720" rtlCol="0" anchor="ctr"/>
          <a:lstStyle>
            <a:lvl1pPr algn="r">
              <a:defRPr sz="1100">
                <a:solidFill>
                  <a:schemeClr val="tx1"/>
                </a:solidFill>
              </a:defRPr>
            </a:lvl1pPr>
          </a:lstStyle>
          <a:p>
            <a:fld id="{1CF2D47E-0AF1-4C27-801F-64E3E5BF7F72}" type="slidenum">
              <a:rPr lang="en-US" smtClean="0"/>
              <a:t>‹#›</a:t>
            </a:fld>
            <a:endParaRPr lang="en-US"/>
          </a:p>
        </p:txBody>
      </p:sp>
      <p:grpSp>
        <p:nvGrpSpPr>
          <p:cNvPr id="7" name="Group 6">
            <a:extLst>
              <a:ext uri="{FF2B5EF4-FFF2-40B4-BE49-F238E27FC236}">
                <a16:creationId xmlns:a16="http://schemas.microsoft.com/office/drawing/2014/main" id="{23F5135F-115E-423C-BE4A-B56C35DC9F3E}"/>
              </a:ext>
            </a:extLst>
          </p:cNvPr>
          <p:cNvGrpSpPr/>
          <p:nvPr/>
        </p:nvGrpSpPr>
        <p:grpSpPr>
          <a:xfrm>
            <a:off x="174436" y="6356005"/>
            <a:ext cx="358083" cy="358083"/>
            <a:chOff x="4135740" y="1745599"/>
            <a:chExt cx="558732" cy="558732"/>
          </a:xfrm>
        </p:grpSpPr>
        <p:grpSp>
          <p:nvGrpSpPr>
            <p:cNvPr id="8" name="Group 7">
              <a:extLst>
                <a:ext uri="{FF2B5EF4-FFF2-40B4-BE49-F238E27FC236}">
                  <a16:creationId xmlns:a16="http://schemas.microsoft.com/office/drawing/2014/main" id="{82C1E318-0F1F-4920-8C7D-FBAC66631B54}"/>
                </a:ext>
              </a:extLst>
            </p:cNvPr>
            <p:cNvGrpSpPr/>
            <p:nvPr/>
          </p:nvGrpSpPr>
          <p:grpSpPr>
            <a:xfrm>
              <a:off x="4135740" y="1745599"/>
              <a:ext cx="558732" cy="558732"/>
              <a:chOff x="1028007" y="1706560"/>
              <a:chExt cx="575710" cy="575710"/>
            </a:xfrm>
          </p:grpSpPr>
          <p:cxnSp>
            <p:nvCxnSpPr>
              <p:cNvPr id="10" name="Straight Connector 9">
                <a:extLst>
                  <a:ext uri="{FF2B5EF4-FFF2-40B4-BE49-F238E27FC236}">
                    <a16:creationId xmlns:a16="http://schemas.microsoft.com/office/drawing/2014/main" id="{DE4A7237-B6EB-4FB7-8B68-7C27438D477D}"/>
                  </a:ext>
                </a:extLst>
              </p:cNvPr>
              <p:cNvCxnSpPr>
                <a:cxnSpLocks/>
              </p:cNvCxnSpPr>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4E00FDE-0838-4B5B-A782-6B6C92DB0A89}"/>
                  </a:ext>
                </a:extLst>
              </p:cNvPr>
              <p:cNvCxnSpPr>
                <a:cxnSpLocks/>
              </p:cNvCxnSpPr>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Oval 8">
              <a:extLst>
                <a:ext uri="{FF2B5EF4-FFF2-40B4-BE49-F238E27FC236}">
                  <a16:creationId xmlns:a16="http://schemas.microsoft.com/office/drawing/2014/main" id="{2BC1B2F3-8E83-4A70-B103-979C67EECED1}"/>
                </a:ext>
              </a:extLst>
            </p:cNvPr>
            <p:cNvSpPr/>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8923601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7" r:id="rId6"/>
    <p:sldLayoutId id="2147483732" r:id="rId7"/>
    <p:sldLayoutId id="2147483733" r:id="rId8"/>
    <p:sldLayoutId id="2147483734" r:id="rId9"/>
    <p:sldLayoutId id="2147483736" r:id="rId10"/>
    <p:sldLayoutId id="2147483735" r:id="rId11"/>
  </p:sldLayoutIdLst>
  <p:txStyles>
    <p:titleStyle>
      <a:lvl1pPr algn="l" defTabSz="914400" rtl="0" eaLnBrk="1" latinLnBrk="0" hangingPunct="1">
        <a:lnSpc>
          <a:spcPct val="120000"/>
        </a:lnSpc>
        <a:spcBef>
          <a:spcPct val="0"/>
        </a:spcBef>
        <a:buNone/>
        <a:defRPr sz="4000" i="1" kern="1200">
          <a:solidFill>
            <a:srgbClr val="000000"/>
          </a:solidFill>
          <a:highlight>
            <a:srgbClr val="FFFF00"/>
          </a:highligh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Consolas" panose="020B0609020204030204" pitchFamily="49" charset="0"/>
        <a:buChar char="+"/>
        <a:defRPr sz="1400" kern="1200">
          <a:solidFill>
            <a:schemeClr val="tx1"/>
          </a:solidFill>
          <a:latin typeface="+mn-lt"/>
          <a:ea typeface="+mn-ea"/>
          <a:cs typeface="+mn-cs"/>
        </a:defRPr>
      </a:lvl2pPr>
      <a:lvl3pPr marL="64008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822960" indent="-228600" algn="l" defTabSz="914400" rtl="0" eaLnBrk="1" latinLnBrk="0" hangingPunct="1">
        <a:lnSpc>
          <a:spcPct val="120000"/>
        </a:lnSpc>
        <a:spcBef>
          <a:spcPts val="500"/>
        </a:spcBef>
        <a:buFont typeface="Consolas" panose="020B0609020204030204" pitchFamily="49" charset="0"/>
        <a:buChar char="+"/>
        <a:defRPr sz="1200" kern="1200">
          <a:solidFill>
            <a:schemeClr val="tx1"/>
          </a:solidFill>
          <a:latin typeface="+mn-lt"/>
          <a:ea typeface="+mn-ea"/>
          <a:cs typeface="+mn-cs"/>
        </a:defRPr>
      </a:lvl4pPr>
      <a:lvl5pPr marL="100584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recigar.pl/palenie-a-zagrozenia-dla-zdrowia-kobiet/"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5" name="Group 6">
            <a:extLst>
              <a:ext uri="{FF2B5EF4-FFF2-40B4-BE49-F238E27FC236}">
                <a16:creationId xmlns:a16="http://schemas.microsoft.com/office/drawing/2014/main" id="{23F5135F-115E-423C-BE4A-B56C35DC9F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8" name="Group 7">
              <a:extLst>
                <a:ext uri="{FF2B5EF4-FFF2-40B4-BE49-F238E27FC236}">
                  <a16:creationId xmlns:a16="http://schemas.microsoft.com/office/drawing/2014/main" id="{82C1E318-0F1F-4920-8C7D-FBAC66631B5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10" name="Straight Connector 9">
                <a:extLst>
                  <a:ext uri="{FF2B5EF4-FFF2-40B4-BE49-F238E27FC236}">
                    <a16:creationId xmlns:a16="http://schemas.microsoft.com/office/drawing/2014/main" id="{DE4A7237-B6EB-4FB7-8B68-7C27438D47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10">
                <a:extLst>
                  <a:ext uri="{FF2B5EF4-FFF2-40B4-BE49-F238E27FC236}">
                    <a16:creationId xmlns:a16="http://schemas.microsoft.com/office/drawing/2014/main" id="{84E00FDE-0838-4B5B-A782-6B6C92DB0A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 name="Oval 8">
              <a:extLst>
                <a:ext uri="{FF2B5EF4-FFF2-40B4-BE49-F238E27FC236}">
                  <a16:creationId xmlns:a16="http://schemas.microsoft.com/office/drawing/2014/main" id="{2BC1B2F3-8E83-4A70-B103-979C67EECE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useBgFill="1">
        <p:nvSpPr>
          <p:cNvPr id="14" name="Rectangle 12">
            <a:extLst>
              <a:ext uri="{FF2B5EF4-FFF2-40B4-BE49-F238E27FC236}">
                <a16:creationId xmlns:a16="http://schemas.microsoft.com/office/drawing/2014/main" id="{8BFA8362-D844-46C0-9CEA-D8905DCCE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4">
            <a:extLst>
              <a:ext uri="{FF2B5EF4-FFF2-40B4-BE49-F238E27FC236}">
                <a16:creationId xmlns:a16="http://schemas.microsoft.com/office/drawing/2014/main" id="{A2895569-34B0-4061-94A3-97E7EEE66C9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16" name="Group 15">
              <a:extLst>
                <a:ext uri="{FF2B5EF4-FFF2-40B4-BE49-F238E27FC236}">
                  <a16:creationId xmlns:a16="http://schemas.microsoft.com/office/drawing/2014/main" id="{16471A4E-7FAA-443B-83AA-5A26013E027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18" name="Straight Connector 17">
                <a:extLst>
                  <a:ext uri="{FF2B5EF4-FFF2-40B4-BE49-F238E27FC236}">
                    <a16:creationId xmlns:a16="http://schemas.microsoft.com/office/drawing/2014/main" id="{E85C7C3B-6EFA-4BB2-9B03-2AE9B430D9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18">
                <a:extLst>
                  <a:ext uri="{FF2B5EF4-FFF2-40B4-BE49-F238E27FC236}">
                    <a16:creationId xmlns:a16="http://schemas.microsoft.com/office/drawing/2014/main" id="{8760AA9D-9CA9-4A78-A860-700820C8C3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 name="Oval 16">
              <a:extLst>
                <a:ext uri="{FF2B5EF4-FFF2-40B4-BE49-F238E27FC236}">
                  <a16:creationId xmlns:a16="http://schemas.microsoft.com/office/drawing/2014/main" id="{5DB7AA1B-396D-447F-9FC5-8D1451FB73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Freeform: Shape 20">
            <a:extLst>
              <a:ext uri="{FF2B5EF4-FFF2-40B4-BE49-F238E27FC236}">
                <a16:creationId xmlns:a16="http://schemas.microsoft.com/office/drawing/2014/main" id="{2AB478AD-1C6E-4E17-8AE7-C680C6E93C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9916" y="503"/>
            <a:ext cx="11492085" cy="6659869"/>
          </a:xfrm>
          <a:custGeom>
            <a:avLst/>
            <a:gdLst>
              <a:gd name="connsiteX0" fmla="*/ 220019 w 11507827"/>
              <a:gd name="connsiteY0" fmla="*/ 0 h 6702361"/>
              <a:gd name="connsiteX1" fmla="*/ 11507827 w 11507827"/>
              <a:gd name="connsiteY1" fmla="*/ 0 h 6702361"/>
              <a:gd name="connsiteX2" fmla="*/ 11507827 w 11507827"/>
              <a:gd name="connsiteY2" fmla="*/ 6702361 h 6702361"/>
              <a:gd name="connsiteX3" fmla="*/ 0 w 11507827"/>
              <a:gd name="connsiteY3" fmla="*/ 6300499 h 6702361"/>
            </a:gdLst>
            <a:ahLst/>
            <a:cxnLst>
              <a:cxn ang="0">
                <a:pos x="connsiteX0" y="connsiteY0"/>
              </a:cxn>
              <a:cxn ang="0">
                <a:pos x="connsiteX1" y="connsiteY1"/>
              </a:cxn>
              <a:cxn ang="0">
                <a:pos x="connsiteX2" y="connsiteY2"/>
              </a:cxn>
              <a:cxn ang="0">
                <a:pos x="connsiteX3" y="connsiteY3"/>
              </a:cxn>
            </a:cxnLst>
            <a:rect l="l" t="t" r="r" b="b"/>
            <a:pathLst>
              <a:path w="11507827" h="6702361">
                <a:moveTo>
                  <a:pt x="220019" y="0"/>
                </a:moveTo>
                <a:lnTo>
                  <a:pt x="11507827" y="0"/>
                </a:lnTo>
                <a:lnTo>
                  <a:pt x="11507827" y="6702361"/>
                </a:lnTo>
                <a:lnTo>
                  <a:pt x="0" y="6300499"/>
                </a:lnTo>
                <a:close/>
              </a:path>
            </a:pathLst>
          </a:custGeom>
          <a:solidFill>
            <a:schemeClr val="tx1"/>
          </a:soli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B56143EA-D849-4A9C-80A0-AB9124FB82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882" y="0"/>
            <a:ext cx="11353119" cy="6534874"/>
          </a:xfrm>
          <a:custGeom>
            <a:avLst/>
            <a:gdLst>
              <a:gd name="connsiteX0" fmla="*/ 213803 w 11353119"/>
              <a:gd name="connsiteY0" fmla="*/ 0 h 6557594"/>
              <a:gd name="connsiteX1" fmla="*/ 11353119 w 11353119"/>
              <a:gd name="connsiteY1" fmla="*/ 0 h 6557594"/>
              <a:gd name="connsiteX2" fmla="*/ 11353119 w 11353119"/>
              <a:gd name="connsiteY2" fmla="*/ 6557594 h 6557594"/>
              <a:gd name="connsiteX3" fmla="*/ 7186543 w 11353119"/>
              <a:gd name="connsiteY3" fmla="*/ 6412093 h 6557594"/>
              <a:gd name="connsiteX4" fmla="*/ 4594471 w 11353119"/>
              <a:gd name="connsiteY4" fmla="*/ 6321576 h 6557594"/>
              <a:gd name="connsiteX5" fmla="*/ 4592908 w 11353119"/>
              <a:gd name="connsiteY5" fmla="*/ 6321786 h 6557594"/>
              <a:gd name="connsiteX6" fmla="*/ 4368633 w 11353119"/>
              <a:gd name="connsiteY6" fmla="*/ 6313869 h 6557594"/>
              <a:gd name="connsiteX7" fmla="*/ 4331730 w 11353119"/>
              <a:gd name="connsiteY7" fmla="*/ 6312401 h 6557594"/>
              <a:gd name="connsiteX8" fmla="*/ 3869868 w 11353119"/>
              <a:gd name="connsiteY8" fmla="*/ 6296272 h 6557594"/>
              <a:gd name="connsiteX9" fmla="*/ 3168657 w 11353119"/>
              <a:gd name="connsiteY9" fmla="*/ 6271786 h 6557594"/>
              <a:gd name="connsiteX10" fmla="*/ 2357496 w 11353119"/>
              <a:gd name="connsiteY10" fmla="*/ 6243459 h 6557594"/>
              <a:gd name="connsiteX11" fmla="*/ 2338017 w 11353119"/>
              <a:gd name="connsiteY11" fmla="*/ 6244568 h 6557594"/>
              <a:gd name="connsiteX12" fmla="*/ 2262006 w 11353119"/>
              <a:gd name="connsiteY12" fmla="*/ 6252980 h 6557594"/>
              <a:gd name="connsiteX13" fmla="*/ 2245638 w 11353119"/>
              <a:gd name="connsiteY13" fmla="*/ 6258616 h 6557594"/>
              <a:gd name="connsiteX14" fmla="*/ 2226974 w 11353119"/>
              <a:gd name="connsiteY14" fmla="*/ 6252662 h 6557594"/>
              <a:gd name="connsiteX15" fmla="*/ 2221550 w 11353119"/>
              <a:gd name="connsiteY15" fmla="*/ 6247272 h 6557594"/>
              <a:gd name="connsiteX16" fmla="*/ 2161034 w 11353119"/>
              <a:gd name="connsiteY16" fmla="*/ 6255486 h 6557594"/>
              <a:gd name="connsiteX17" fmla="*/ 2153750 w 11353119"/>
              <a:gd name="connsiteY17" fmla="*/ 6255521 h 6557594"/>
              <a:gd name="connsiteX18" fmla="*/ 2103657 w 11353119"/>
              <a:gd name="connsiteY18" fmla="*/ 6252311 h 6557594"/>
              <a:gd name="connsiteX19" fmla="*/ 2029336 w 11353119"/>
              <a:gd name="connsiteY19" fmla="*/ 6242169 h 6557594"/>
              <a:gd name="connsiteX20" fmla="*/ 2005748 w 11353119"/>
              <a:gd name="connsiteY20" fmla="*/ 6231176 h 6557594"/>
              <a:gd name="connsiteX21" fmla="*/ 1726452 w 11353119"/>
              <a:gd name="connsiteY21" fmla="*/ 6221423 h 6557594"/>
              <a:gd name="connsiteX22" fmla="*/ 1718772 w 11353119"/>
              <a:gd name="connsiteY22" fmla="*/ 6222728 h 6557594"/>
              <a:gd name="connsiteX23" fmla="*/ 1713588 w 11353119"/>
              <a:gd name="connsiteY23" fmla="*/ 6233628 h 6557594"/>
              <a:gd name="connsiteX24" fmla="*/ 1687855 w 11353119"/>
              <a:gd name="connsiteY24" fmla="*/ 6229032 h 6557594"/>
              <a:gd name="connsiteX25" fmla="*/ 1683364 w 11353119"/>
              <a:gd name="connsiteY25" fmla="*/ 6228007 h 6557594"/>
              <a:gd name="connsiteX26" fmla="*/ 1666504 w 11353119"/>
              <a:gd name="connsiteY26" fmla="*/ 6228958 h 6557594"/>
              <a:gd name="connsiteX27" fmla="*/ 1660374 w 11353119"/>
              <a:gd name="connsiteY27" fmla="*/ 6222910 h 6557594"/>
              <a:gd name="connsiteX28" fmla="*/ 1603357 w 11353119"/>
              <a:gd name="connsiteY28" fmla="*/ 6223330 h 6557594"/>
              <a:gd name="connsiteX29" fmla="*/ 1494313 w 11353119"/>
              <a:gd name="connsiteY29" fmla="*/ 6235123 h 6557594"/>
              <a:gd name="connsiteX30" fmla="*/ 1477373 w 11353119"/>
              <a:gd name="connsiteY30" fmla="*/ 6240915 h 6557594"/>
              <a:gd name="connsiteX31" fmla="*/ 1366385 w 11353119"/>
              <a:gd name="connsiteY31" fmla="*/ 6247234 h 6557594"/>
              <a:gd name="connsiteX32" fmla="*/ 1290375 w 11353119"/>
              <a:gd name="connsiteY32" fmla="*/ 6255646 h 6557594"/>
              <a:gd name="connsiteX33" fmla="*/ 1274008 w 11353119"/>
              <a:gd name="connsiteY33" fmla="*/ 6261281 h 6557594"/>
              <a:gd name="connsiteX34" fmla="*/ 1255344 w 11353119"/>
              <a:gd name="connsiteY34" fmla="*/ 6255327 h 6557594"/>
              <a:gd name="connsiteX35" fmla="*/ 1249918 w 11353119"/>
              <a:gd name="connsiteY35" fmla="*/ 6249937 h 6557594"/>
              <a:gd name="connsiteX36" fmla="*/ 1189403 w 11353119"/>
              <a:gd name="connsiteY36" fmla="*/ 6258152 h 6557594"/>
              <a:gd name="connsiteX37" fmla="*/ 1182119 w 11353119"/>
              <a:gd name="connsiteY37" fmla="*/ 6258187 h 6557594"/>
              <a:gd name="connsiteX38" fmla="*/ 1132027 w 11353119"/>
              <a:gd name="connsiteY38" fmla="*/ 6254977 h 6557594"/>
              <a:gd name="connsiteX39" fmla="*/ 1057706 w 11353119"/>
              <a:gd name="connsiteY39" fmla="*/ 6244836 h 6557594"/>
              <a:gd name="connsiteX40" fmla="*/ 980918 w 11353119"/>
              <a:gd name="connsiteY40" fmla="*/ 6224656 h 6557594"/>
              <a:gd name="connsiteX41" fmla="*/ 936481 w 11353119"/>
              <a:gd name="connsiteY41" fmla="*/ 6215999 h 6557594"/>
              <a:gd name="connsiteX42" fmla="*/ 905680 w 11353119"/>
              <a:gd name="connsiteY42" fmla="*/ 6206752 h 6557594"/>
              <a:gd name="connsiteX43" fmla="*/ 819038 w 11353119"/>
              <a:gd name="connsiteY43" fmla="*/ 6199072 h 6557594"/>
              <a:gd name="connsiteX44" fmla="*/ 671977 w 11353119"/>
              <a:gd name="connsiteY44" fmla="*/ 6192971 h 6557594"/>
              <a:gd name="connsiteX45" fmla="*/ 636323 w 11353119"/>
              <a:gd name="connsiteY45" fmla="*/ 6187531 h 6557594"/>
              <a:gd name="connsiteX46" fmla="*/ 621482 w 11353119"/>
              <a:gd name="connsiteY46" fmla="*/ 6182836 h 6557594"/>
              <a:gd name="connsiteX47" fmla="*/ 35800 w 11353119"/>
              <a:gd name="connsiteY47" fmla="*/ 6162384 h 6557594"/>
              <a:gd name="connsiteX48" fmla="*/ 35881 w 11353119"/>
              <a:gd name="connsiteY48" fmla="*/ 6160069 h 6557594"/>
              <a:gd name="connsiteX49" fmla="*/ 10068 w 11353119"/>
              <a:gd name="connsiteY49" fmla="*/ 6148048 h 6557594"/>
              <a:gd name="connsiteX50" fmla="*/ 21 w 11353119"/>
              <a:gd name="connsiteY50" fmla="*/ 6120726 h 6557594"/>
              <a:gd name="connsiteX51" fmla="*/ 108708 w 11353119"/>
              <a:gd name="connsiteY51" fmla="*/ 3008339 h 6557594"/>
              <a:gd name="connsiteX52" fmla="*/ 113647 w 11353119"/>
              <a:gd name="connsiteY52" fmla="*/ 2999320 h 6557594"/>
              <a:gd name="connsiteX53" fmla="*/ 109462 w 11353119"/>
              <a:gd name="connsiteY53" fmla="*/ 2987934 h 655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1353119" h="6557594">
                <a:moveTo>
                  <a:pt x="213803" y="0"/>
                </a:moveTo>
                <a:lnTo>
                  <a:pt x="11353119" y="0"/>
                </a:lnTo>
                <a:lnTo>
                  <a:pt x="11353119" y="6557594"/>
                </a:lnTo>
                <a:lnTo>
                  <a:pt x="7186543" y="6412093"/>
                </a:lnTo>
                <a:lnTo>
                  <a:pt x="4594471" y="6321576"/>
                </a:lnTo>
                <a:lnTo>
                  <a:pt x="4592908" y="6321786"/>
                </a:lnTo>
                <a:cubicBezTo>
                  <a:pt x="4531040" y="6326381"/>
                  <a:pt x="4360162" y="6321781"/>
                  <a:pt x="4368633" y="6313869"/>
                </a:cubicBezTo>
                <a:lnTo>
                  <a:pt x="4331730" y="6312401"/>
                </a:lnTo>
                <a:lnTo>
                  <a:pt x="3869868" y="6296272"/>
                </a:lnTo>
                <a:lnTo>
                  <a:pt x="3168657" y="6271786"/>
                </a:lnTo>
                <a:lnTo>
                  <a:pt x="2357496" y="6243459"/>
                </a:lnTo>
                <a:lnTo>
                  <a:pt x="2338017" y="6244568"/>
                </a:lnTo>
                <a:lnTo>
                  <a:pt x="2262006" y="6252980"/>
                </a:lnTo>
                <a:lnTo>
                  <a:pt x="2245638" y="6258616"/>
                </a:lnTo>
                <a:lnTo>
                  <a:pt x="2226974" y="6252662"/>
                </a:lnTo>
                <a:cubicBezTo>
                  <a:pt x="2224712" y="6251022"/>
                  <a:pt x="2222885" y="6249203"/>
                  <a:pt x="2221550" y="6247272"/>
                </a:cubicBezTo>
                <a:lnTo>
                  <a:pt x="2161034" y="6255486"/>
                </a:lnTo>
                <a:lnTo>
                  <a:pt x="2153750" y="6255521"/>
                </a:lnTo>
                <a:lnTo>
                  <a:pt x="2103657" y="6252311"/>
                </a:lnTo>
                <a:lnTo>
                  <a:pt x="2029336" y="6242169"/>
                </a:lnTo>
                <a:lnTo>
                  <a:pt x="2005748" y="6231176"/>
                </a:lnTo>
                <a:lnTo>
                  <a:pt x="1726452" y="6221423"/>
                </a:lnTo>
                <a:lnTo>
                  <a:pt x="1718772" y="6222728"/>
                </a:lnTo>
                <a:cubicBezTo>
                  <a:pt x="1714978" y="6224720"/>
                  <a:pt x="1712864" y="6228095"/>
                  <a:pt x="1713588" y="6233628"/>
                </a:cubicBezTo>
                <a:cubicBezTo>
                  <a:pt x="1704931" y="6232775"/>
                  <a:pt x="1696423" y="6231018"/>
                  <a:pt x="1687855" y="6229032"/>
                </a:cubicBezTo>
                <a:lnTo>
                  <a:pt x="1683364" y="6228007"/>
                </a:lnTo>
                <a:lnTo>
                  <a:pt x="1666504" y="6228958"/>
                </a:lnTo>
                <a:lnTo>
                  <a:pt x="1660374" y="6222910"/>
                </a:lnTo>
                <a:lnTo>
                  <a:pt x="1603357" y="6223330"/>
                </a:lnTo>
                <a:cubicBezTo>
                  <a:pt x="1578479" y="6238319"/>
                  <a:pt x="1532715" y="6229454"/>
                  <a:pt x="1494313" y="6235123"/>
                </a:cubicBezTo>
                <a:lnTo>
                  <a:pt x="1477373" y="6240915"/>
                </a:lnTo>
                <a:lnTo>
                  <a:pt x="1366385" y="6247234"/>
                </a:lnTo>
                <a:lnTo>
                  <a:pt x="1290375" y="6255646"/>
                </a:lnTo>
                <a:lnTo>
                  <a:pt x="1274008" y="6261281"/>
                </a:lnTo>
                <a:lnTo>
                  <a:pt x="1255344" y="6255327"/>
                </a:lnTo>
                <a:cubicBezTo>
                  <a:pt x="1253081" y="6253687"/>
                  <a:pt x="1251255" y="6251870"/>
                  <a:pt x="1249918" y="6249937"/>
                </a:cubicBezTo>
                <a:lnTo>
                  <a:pt x="1189403" y="6258152"/>
                </a:lnTo>
                <a:lnTo>
                  <a:pt x="1182119" y="6258187"/>
                </a:lnTo>
                <a:lnTo>
                  <a:pt x="1132027" y="6254977"/>
                </a:lnTo>
                <a:lnTo>
                  <a:pt x="1057706" y="6244836"/>
                </a:lnTo>
                <a:cubicBezTo>
                  <a:pt x="1033239" y="6238148"/>
                  <a:pt x="1011796" y="6213525"/>
                  <a:pt x="980918" y="6224656"/>
                </a:cubicBezTo>
                <a:cubicBezTo>
                  <a:pt x="988136" y="6211391"/>
                  <a:pt x="944595" y="6227687"/>
                  <a:pt x="936481" y="6215999"/>
                </a:cubicBezTo>
                <a:cubicBezTo>
                  <a:pt x="931811" y="6206351"/>
                  <a:pt x="917515" y="6209046"/>
                  <a:pt x="905680" y="6206752"/>
                </a:cubicBezTo>
                <a:cubicBezTo>
                  <a:pt x="895598" y="6197563"/>
                  <a:pt x="838049" y="6195198"/>
                  <a:pt x="819038" y="6199072"/>
                </a:cubicBezTo>
                <a:cubicBezTo>
                  <a:pt x="766757" y="6215983"/>
                  <a:pt x="714004" y="6180504"/>
                  <a:pt x="671977" y="6192971"/>
                </a:cubicBezTo>
                <a:cubicBezTo>
                  <a:pt x="655288" y="6191547"/>
                  <a:pt x="644297" y="6189548"/>
                  <a:pt x="636323" y="6187531"/>
                </a:cubicBezTo>
                <a:lnTo>
                  <a:pt x="621482" y="6182836"/>
                </a:lnTo>
                <a:lnTo>
                  <a:pt x="35800" y="6162384"/>
                </a:lnTo>
                <a:lnTo>
                  <a:pt x="35881" y="6160069"/>
                </a:lnTo>
                <a:lnTo>
                  <a:pt x="10068" y="6148048"/>
                </a:lnTo>
                <a:cubicBezTo>
                  <a:pt x="3544" y="6140914"/>
                  <a:pt x="-316" y="6131247"/>
                  <a:pt x="21" y="6120726"/>
                </a:cubicBezTo>
                <a:lnTo>
                  <a:pt x="108708" y="3008339"/>
                </a:lnTo>
                <a:lnTo>
                  <a:pt x="113647" y="2999320"/>
                </a:lnTo>
                <a:lnTo>
                  <a:pt x="109462" y="2987934"/>
                </a:lnTo>
                <a:close/>
              </a:path>
            </a:pathLst>
          </a:custGeom>
          <a:blipFill>
            <a:blip r:embed="rId2"/>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5" name="Picture 1" descr="Pióro umieszczone na górze wiersza podpisu">
            <a:extLst>
              <a:ext uri="{FF2B5EF4-FFF2-40B4-BE49-F238E27FC236}">
                <a16:creationId xmlns:a16="http://schemas.microsoft.com/office/drawing/2014/main" id="{76C00AE6-2D7D-4CED-91B9-F45CA229F41D}"/>
              </a:ext>
            </a:extLst>
          </p:cNvPr>
          <p:cNvPicPr>
            <a:picLocks noChangeAspect="1"/>
          </p:cNvPicPr>
          <p:nvPr/>
        </p:nvPicPr>
        <p:blipFill rotWithShape="1">
          <a:blip r:embed="rId3">
            <a:alphaModFix amt="84000"/>
          </a:blip>
          <a:srcRect r="8" b="13011"/>
          <a:stretch/>
        </p:blipFill>
        <p:spPr>
          <a:xfrm rot="120000">
            <a:off x="835994" y="-250863"/>
            <a:ext cx="11361376" cy="6587668"/>
          </a:xfrm>
          <a:custGeom>
            <a:avLst/>
            <a:gdLst/>
            <a:ahLst/>
            <a:cxnLst/>
            <a:rect l="l" t="t" r="r" b="b"/>
            <a:pathLst>
              <a:path w="11361376" h="6587668">
                <a:moveTo>
                  <a:pt x="11133312" y="0"/>
                </a:moveTo>
                <a:lnTo>
                  <a:pt x="11361376" y="6530893"/>
                </a:lnTo>
                <a:lnTo>
                  <a:pt x="7192278" y="6531395"/>
                </a:lnTo>
                <a:lnTo>
                  <a:pt x="4598637" y="6531709"/>
                </a:lnTo>
                <a:lnTo>
                  <a:pt x="4597082" y="6531973"/>
                </a:lnTo>
                <a:cubicBezTo>
                  <a:pt x="4535412" y="6538708"/>
                  <a:pt x="4364478" y="6540090"/>
                  <a:pt x="4372669" y="6531915"/>
                </a:cubicBezTo>
                <a:lnTo>
                  <a:pt x="4335737" y="6531741"/>
                </a:lnTo>
                <a:lnTo>
                  <a:pt x="3873595" y="6531796"/>
                </a:lnTo>
                <a:lnTo>
                  <a:pt x="3171960" y="6531882"/>
                </a:lnTo>
                <a:lnTo>
                  <a:pt x="2360308" y="6531979"/>
                </a:lnTo>
                <a:lnTo>
                  <a:pt x="2340879" y="6533764"/>
                </a:lnTo>
                <a:lnTo>
                  <a:pt x="2265207" y="6544794"/>
                </a:lnTo>
                <a:lnTo>
                  <a:pt x="2249045" y="6550979"/>
                </a:lnTo>
                <a:lnTo>
                  <a:pt x="2230185" y="6545700"/>
                </a:lnTo>
                <a:cubicBezTo>
                  <a:pt x="2227868" y="6544145"/>
                  <a:pt x="2225979" y="6542398"/>
                  <a:pt x="2224577" y="6540521"/>
                </a:cubicBezTo>
                <a:lnTo>
                  <a:pt x="2164384" y="6550814"/>
                </a:lnTo>
                <a:lnTo>
                  <a:pt x="2157106" y="6551103"/>
                </a:lnTo>
                <a:lnTo>
                  <a:pt x="2106931" y="6549654"/>
                </a:lnTo>
                <a:lnTo>
                  <a:pt x="2032303" y="6542147"/>
                </a:lnTo>
                <a:lnTo>
                  <a:pt x="2008347" y="6532022"/>
                </a:lnTo>
                <a:lnTo>
                  <a:pt x="1728882" y="6532056"/>
                </a:lnTo>
                <a:lnTo>
                  <a:pt x="1721252" y="6533624"/>
                </a:lnTo>
                <a:cubicBezTo>
                  <a:pt x="1717530" y="6535740"/>
                  <a:pt x="1715534" y="6539175"/>
                  <a:pt x="1716450" y="6544661"/>
                </a:cubicBezTo>
                <a:cubicBezTo>
                  <a:pt x="1707769" y="6544113"/>
                  <a:pt x="1699205" y="6542660"/>
                  <a:pt x="1690573" y="6540981"/>
                </a:cubicBezTo>
                <a:lnTo>
                  <a:pt x="1686049" y="6540117"/>
                </a:lnTo>
                <a:lnTo>
                  <a:pt x="1669233" y="6541653"/>
                </a:lnTo>
                <a:lnTo>
                  <a:pt x="1662896" y="6535843"/>
                </a:lnTo>
                <a:lnTo>
                  <a:pt x="1605928" y="6538251"/>
                </a:lnTo>
                <a:cubicBezTo>
                  <a:pt x="1581587" y="6554047"/>
                  <a:pt x="1535542" y="6546816"/>
                  <a:pt x="1497361" y="6553802"/>
                </a:cubicBezTo>
                <a:lnTo>
                  <a:pt x="1480632" y="6560161"/>
                </a:lnTo>
                <a:lnTo>
                  <a:pt x="1369932" y="6570328"/>
                </a:lnTo>
                <a:lnTo>
                  <a:pt x="1294261" y="6581359"/>
                </a:lnTo>
                <a:lnTo>
                  <a:pt x="1278100" y="6587542"/>
                </a:lnTo>
                <a:lnTo>
                  <a:pt x="1259240" y="6582264"/>
                </a:lnTo>
                <a:cubicBezTo>
                  <a:pt x="1256921" y="6580709"/>
                  <a:pt x="1255033" y="6578963"/>
                  <a:pt x="1253630" y="6577085"/>
                </a:cubicBezTo>
                <a:lnTo>
                  <a:pt x="1193437" y="6587378"/>
                </a:lnTo>
                <a:lnTo>
                  <a:pt x="1186159" y="6587668"/>
                </a:lnTo>
                <a:lnTo>
                  <a:pt x="1135986" y="6586219"/>
                </a:lnTo>
                <a:lnTo>
                  <a:pt x="1061357" y="6578713"/>
                </a:lnTo>
                <a:cubicBezTo>
                  <a:pt x="1036673" y="6572906"/>
                  <a:pt x="1014387" y="6549131"/>
                  <a:pt x="983915" y="6561295"/>
                </a:cubicBezTo>
                <a:cubicBezTo>
                  <a:pt x="990667" y="6547832"/>
                  <a:pt x="947719" y="6565581"/>
                  <a:pt x="939204" y="6554224"/>
                </a:cubicBezTo>
                <a:cubicBezTo>
                  <a:pt x="934201" y="6544778"/>
                  <a:pt x="920007" y="6547961"/>
                  <a:pt x="908100" y="6546089"/>
                </a:cubicBezTo>
                <a:cubicBezTo>
                  <a:pt x="897704" y="6537290"/>
                  <a:pt x="840108" y="6536943"/>
                  <a:pt x="821243" y="6541464"/>
                </a:cubicBezTo>
                <a:cubicBezTo>
                  <a:pt x="769582" y="6560131"/>
                  <a:pt x="715627" y="6526638"/>
                  <a:pt x="674060" y="6540521"/>
                </a:cubicBezTo>
                <a:cubicBezTo>
                  <a:pt x="657331" y="6539685"/>
                  <a:pt x="646277" y="6538077"/>
                  <a:pt x="638238" y="6536347"/>
                </a:cubicBezTo>
                <a:lnTo>
                  <a:pt x="623243" y="6532189"/>
                </a:lnTo>
                <a:lnTo>
                  <a:pt x="37206" y="6532261"/>
                </a:lnTo>
                <a:lnTo>
                  <a:pt x="37207" y="6529952"/>
                </a:lnTo>
                <a:lnTo>
                  <a:pt x="10992" y="6518881"/>
                </a:lnTo>
                <a:cubicBezTo>
                  <a:pt x="4223" y="6512003"/>
                  <a:pt x="30" y="6502511"/>
                  <a:pt x="0" y="6492021"/>
                </a:cubicBezTo>
                <a:lnTo>
                  <a:pt x="377" y="3388514"/>
                </a:lnTo>
                <a:lnTo>
                  <a:pt x="4999" y="3379359"/>
                </a:lnTo>
                <a:lnTo>
                  <a:pt x="421" y="3368165"/>
                </a:lnTo>
                <a:lnTo>
                  <a:pt x="782" y="388756"/>
                </a:lnTo>
                <a:close/>
              </a:path>
            </a:pathLst>
          </a:custGeom>
        </p:spPr>
      </p:pic>
      <p:sp>
        <p:nvSpPr>
          <p:cNvPr id="26" name="pole tekstowe 25">
            <a:extLst>
              <a:ext uri="{FF2B5EF4-FFF2-40B4-BE49-F238E27FC236}">
                <a16:creationId xmlns:a16="http://schemas.microsoft.com/office/drawing/2014/main" id="{6ADBC083-359A-47F9-ACF4-084AAA1CCF6E}"/>
              </a:ext>
            </a:extLst>
          </p:cNvPr>
          <p:cNvSpPr txBox="1"/>
          <p:nvPr/>
        </p:nvSpPr>
        <p:spPr>
          <a:xfrm>
            <a:off x="1250577" y="398930"/>
            <a:ext cx="882799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4000" dirty="0">
                <a:solidFill>
                  <a:srgbClr val="FF0000"/>
                </a:solidFill>
              </a:rPr>
              <a:t>Dzień Walki z Paleniem Tytoniu</a:t>
            </a:r>
          </a:p>
        </p:txBody>
      </p:sp>
      <p:sp>
        <p:nvSpPr>
          <p:cNvPr id="27" name="pole tekstowe 26">
            <a:extLst>
              <a:ext uri="{FF2B5EF4-FFF2-40B4-BE49-F238E27FC236}">
                <a16:creationId xmlns:a16="http://schemas.microsoft.com/office/drawing/2014/main" id="{0C06F1D4-35F6-4A57-894F-476B1FD25D28}"/>
              </a:ext>
            </a:extLst>
          </p:cNvPr>
          <p:cNvSpPr txBox="1"/>
          <p:nvPr/>
        </p:nvSpPr>
        <p:spPr>
          <a:xfrm>
            <a:off x="2525246" y="1191746"/>
            <a:ext cx="432322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3200" dirty="0">
                <a:solidFill>
                  <a:srgbClr val="00B0F0"/>
                </a:solidFill>
              </a:rPr>
              <a:t>     22 listopada</a:t>
            </a:r>
          </a:p>
        </p:txBody>
      </p:sp>
    </p:spTree>
    <p:extLst>
      <p:ext uri="{BB962C8B-B14F-4D97-AF65-F5344CB8AC3E}">
        <p14:creationId xmlns:p14="http://schemas.microsoft.com/office/powerpoint/2010/main" val="650317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D3F0EB0E-EECA-4191-84F2-F5751A709A30}"/>
              </a:ext>
            </a:extLst>
          </p:cNvPr>
          <p:cNvSpPr/>
          <p:nvPr/>
        </p:nvSpPr>
        <p:spPr>
          <a:xfrm>
            <a:off x="2242" y="2242"/>
            <a:ext cx="12191998" cy="685799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ole tekstowe 5">
            <a:extLst>
              <a:ext uri="{FF2B5EF4-FFF2-40B4-BE49-F238E27FC236}">
                <a16:creationId xmlns:a16="http://schemas.microsoft.com/office/drawing/2014/main" id="{C751D5B3-9C66-4C3F-BBCC-0F1E2BC9C643}"/>
              </a:ext>
            </a:extLst>
          </p:cNvPr>
          <p:cNvSpPr txBox="1"/>
          <p:nvPr/>
        </p:nvSpPr>
        <p:spPr>
          <a:xfrm>
            <a:off x="3295650" y="505385"/>
            <a:ext cx="6205817"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4400">
                <a:solidFill>
                  <a:srgbClr val="FFFFFF"/>
                </a:solidFill>
              </a:rPr>
              <a:t>Dziękuje za uwagę</a:t>
            </a:r>
          </a:p>
          <a:p>
            <a:endParaRPr lang="pl-PL" sz="4400" dirty="0">
              <a:solidFill>
                <a:srgbClr val="FFFFFF"/>
              </a:solidFill>
            </a:endParaRPr>
          </a:p>
        </p:txBody>
      </p:sp>
      <p:sp>
        <p:nvSpPr>
          <p:cNvPr id="8" name="pole tekstowe 7">
            <a:extLst>
              <a:ext uri="{FF2B5EF4-FFF2-40B4-BE49-F238E27FC236}">
                <a16:creationId xmlns:a16="http://schemas.microsoft.com/office/drawing/2014/main" id="{B6460DAD-5A2F-4AE5-80D8-B3A19FD41EA2}"/>
              </a:ext>
            </a:extLst>
          </p:cNvPr>
          <p:cNvSpPr txBox="1"/>
          <p:nvPr/>
        </p:nvSpPr>
        <p:spPr>
          <a:xfrm>
            <a:off x="1329018" y="1441076"/>
            <a:ext cx="5488641"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a:solidFill>
                  <a:srgbClr val="FFFFFF"/>
                </a:solidFill>
              </a:rPr>
              <a:t>Źródła z których </a:t>
            </a:r>
            <a:r>
              <a:rPr lang="pl-PL" dirty="0">
                <a:solidFill>
                  <a:srgbClr val="FFFFFF"/>
                </a:solidFill>
              </a:rPr>
              <a:t>zostały użyte </a:t>
            </a:r>
            <a:r>
              <a:rPr lang="pl-PL">
                <a:solidFill>
                  <a:srgbClr val="FFFFFF"/>
                </a:solidFill>
              </a:rPr>
              <a:t>materiały:</a:t>
            </a:r>
          </a:p>
          <a:p>
            <a:r>
              <a:rPr lang="pl-PL">
                <a:solidFill>
                  <a:schemeClr val="bg1"/>
                </a:solidFill>
                <a:ea typeface="+mn-lt"/>
                <a:cs typeface="+mn-lt"/>
              </a:rPr>
              <a:t>-wikipedia</a:t>
            </a:r>
            <a:endParaRPr lang="pl-PL">
              <a:solidFill>
                <a:schemeClr val="bg1"/>
              </a:solidFill>
            </a:endParaRPr>
          </a:p>
          <a:p>
            <a:r>
              <a:rPr lang="pl-PL">
                <a:solidFill>
                  <a:schemeClr val="bg1"/>
                </a:solidFill>
                <a:ea typeface="+mn-lt"/>
                <a:cs typeface="+mn-lt"/>
              </a:rPr>
              <a:t>-recigar.pl</a:t>
            </a:r>
            <a:endParaRPr lang="pl-PL">
              <a:solidFill>
                <a:schemeClr val="bg1"/>
              </a:solidFill>
            </a:endParaRPr>
          </a:p>
          <a:p>
            <a:r>
              <a:rPr lang="pl-PL">
                <a:solidFill>
                  <a:schemeClr val="bg1"/>
                </a:solidFill>
                <a:ea typeface="+mn-lt"/>
                <a:cs typeface="+mn-lt"/>
              </a:rPr>
              <a:t>-psychologia.edu.pl</a:t>
            </a:r>
            <a:endParaRPr lang="pl-PL">
              <a:solidFill>
                <a:schemeClr val="bg1"/>
              </a:solidFill>
            </a:endParaRPr>
          </a:p>
          <a:p>
            <a:r>
              <a:rPr lang="pl-PL">
                <a:solidFill>
                  <a:schemeClr val="bg1"/>
                </a:solidFill>
                <a:ea typeface="+mn-lt"/>
                <a:cs typeface="+mn-lt"/>
              </a:rPr>
              <a:t>-archiwum.mz.gov.pl</a:t>
            </a:r>
            <a:endParaRPr lang="pl-PL">
              <a:solidFill>
                <a:schemeClr val="bg1"/>
              </a:solidFill>
            </a:endParaRPr>
          </a:p>
          <a:p>
            <a:r>
              <a:rPr lang="pl-PL">
                <a:solidFill>
                  <a:schemeClr val="bg1"/>
                </a:solidFill>
                <a:ea typeface="+mn-lt"/>
                <a:cs typeface="+mn-lt"/>
              </a:rPr>
              <a:t>-pgk.zamosc.pl</a:t>
            </a:r>
            <a:endParaRPr lang="pl-PL">
              <a:solidFill>
                <a:schemeClr val="bg1"/>
              </a:solidFill>
            </a:endParaRPr>
          </a:p>
        </p:txBody>
      </p:sp>
    </p:spTree>
    <p:extLst>
      <p:ext uri="{BB962C8B-B14F-4D97-AF65-F5344CB8AC3E}">
        <p14:creationId xmlns:p14="http://schemas.microsoft.com/office/powerpoint/2010/main" val="33000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1" name="Rectangle 35">
            <a:extLst>
              <a:ext uri="{FF2B5EF4-FFF2-40B4-BE49-F238E27FC236}">
                <a16:creationId xmlns:a16="http://schemas.microsoft.com/office/drawing/2014/main" id="{1B7C4707-9C68-44ED-A6DE-88FF7A50F4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37">
            <a:extLst>
              <a:ext uri="{FF2B5EF4-FFF2-40B4-BE49-F238E27FC236}">
                <a16:creationId xmlns:a16="http://schemas.microsoft.com/office/drawing/2014/main" id="{B69060A4-9EDF-4FB5-87A8-A9FC83E44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663" y="217714"/>
            <a:ext cx="6968018" cy="6640286"/>
          </a:xfrm>
          <a:custGeom>
            <a:avLst/>
            <a:gdLst>
              <a:gd name="connsiteX0" fmla="*/ 6352331 w 6968018"/>
              <a:gd name="connsiteY0" fmla="*/ 0 h 6643444"/>
              <a:gd name="connsiteX1" fmla="*/ 6968018 w 6968018"/>
              <a:gd name="connsiteY1" fmla="*/ 6643444 h 6643444"/>
              <a:gd name="connsiteX2" fmla="*/ 561128 w 6968018"/>
              <a:gd name="connsiteY2" fmla="*/ 6643444 h 6643444"/>
              <a:gd name="connsiteX3" fmla="*/ 0 w 6968018"/>
              <a:gd name="connsiteY3" fmla="*/ 588709 h 6643444"/>
            </a:gdLst>
            <a:ahLst/>
            <a:cxnLst>
              <a:cxn ang="0">
                <a:pos x="connsiteX0" y="connsiteY0"/>
              </a:cxn>
              <a:cxn ang="0">
                <a:pos x="connsiteX1" y="connsiteY1"/>
              </a:cxn>
              <a:cxn ang="0">
                <a:pos x="connsiteX2" y="connsiteY2"/>
              </a:cxn>
              <a:cxn ang="0">
                <a:pos x="connsiteX3" y="connsiteY3"/>
              </a:cxn>
            </a:cxnLst>
            <a:rect l="l" t="t" r="r" b="b"/>
            <a:pathLst>
              <a:path w="6968018" h="6643444">
                <a:moveTo>
                  <a:pt x="6352331" y="0"/>
                </a:moveTo>
                <a:lnTo>
                  <a:pt x="6968018" y="6643444"/>
                </a:lnTo>
                <a:lnTo>
                  <a:pt x="561128" y="6643444"/>
                </a:lnTo>
                <a:lnTo>
                  <a:pt x="0" y="588709"/>
                </a:lnTo>
                <a:close/>
              </a:path>
            </a:pathLst>
          </a:custGeom>
          <a:solidFill>
            <a:schemeClr val="tx1"/>
          </a:soli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39">
            <a:extLst>
              <a:ext uri="{FF2B5EF4-FFF2-40B4-BE49-F238E27FC236}">
                <a16:creationId xmlns:a16="http://schemas.microsoft.com/office/drawing/2014/main" id="{E937A4B0-1638-4AFA-91A5-60F8BB498C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764" y="379444"/>
            <a:ext cx="6678117" cy="6490996"/>
          </a:xfrm>
          <a:custGeom>
            <a:avLst/>
            <a:gdLst>
              <a:gd name="connsiteX0" fmla="*/ 6004504 w 6647705"/>
              <a:gd name="connsiteY0" fmla="*/ 217 h 6461436"/>
              <a:gd name="connsiteX1" fmla="*/ 6043316 w 6647705"/>
              <a:gd name="connsiteY1" fmla="*/ 21512 h 6461436"/>
              <a:gd name="connsiteX2" fmla="*/ 6200652 w 6647705"/>
              <a:gd name="connsiteY2" fmla="*/ 1719217 h 6461436"/>
              <a:gd name="connsiteX3" fmla="*/ 6206825 w 6647705"/>
              <a:gd name="connsiteY3" fmla="*/ 1785827 h 6461436"/>
              <a:gd name="connsiteX4" fmla="*/ 6221227 w 6647705"/>
              <a:gd name="connsiteY4" fmla="*/ 1822016 h 6461436"/>
              <a:gd name="connsiteX5" fmla="*/ 6237305 w 6647705"/>
              <a:gd name="connsiteY5" fmla="*/ 1858891 h 6461436"/>
              <a:gd name="connsiteX6" fmla="*/ 6245339 w 6647705"/>
              <a:gd name="connsiteY6" fmla="*/ 2011010 h 6461436"/>
              <a:gd name="connsiteX7" fmla="*/ 6243065 w 6647705"/>
              <a:gd name="connsiteY7" fmla="*/ 2066060 h 6461436"/>
              <a:gd name="connsiteX8" fmla="*/ 6238739 w 6647705"/>
              <a:gd name="connsiteY8" fmla="*/ 2104210 h 6461436"/>
              <a:gd name="connsiteX9" fmla="*/ 6237021 w 6647705"/>
              <a:gd name="connsiteY9" fmla="*/ 2111648 h 6461436"/>
              <a:gd name="connsiteX10" fmla="*/ 6259718 w 6647705"/>
              <a:gd name="connsiteY10" fmla="*/ 2356556 h 6461436"/>
              <a:gd name="connsiteX11" fmla="*/ 6264060 w 6647705"/>
              <a:gd name="connsiteY11" fmla="*/ 2374375 h 6461436"/>
              <a:gd name="connsiteX12" fmla="*/ 6267041 w 6647705"/>
              <a:gd name="connsiteY12" fmla="*/ 2435573 h 6461436"/>
              <a:gd name="connsiteX13" fmla="*/ 6271496 w 6647705"/>
              <a:gd name="connsiteY13" fmla="*/ 2444087 h 6461436"/>
              <a:gd name="connsiteX14" fmla="*/ 6647705 w 6647705"/>
              <a:gd name="connsiteY14" fmla="*/ 6461436 h 6461436"/>
              <a:gd name="connsiteX15" fmla="*/ 545408 w 6647705"/>
              <a:gd name="connsiteY15" fmla="*/ 6461436 h 6461436"/>
              <a:gd name="connsiteX16" fmla="*/ 544170 w 6647705"/>
              <a:gd name="connsiteY16" fmla="*/ 6448085 h 6461436"/>
              <a:gd name="connsiteX17" fmla="*/ 533573 w 6647705"/>
              <a:gd name="connsiteY17" fmla="*/ 6434067 h 6461436"/>
              <a:gd name="connsiteX18" fmla="*/ 522439 w 6647705"/>
              <a:gd name="connsiteY18" fmla="*/ 6388375 h 6461436"/>
              <a:gd name="connsiteX19" fmla="*/ 518228 w 6647705"/>
              <a:gd name="connsiteY19" fmla="*/ 6357352 h 6461436"/>
              <a:gd name="connsiteX20" fmla="*/ 518072 w 6647705"/>
              <a:gd name="connsiteY20" fmla="*/ 6352810 h 6461436"/>
              <a:gd name="connsiteX21" fmla="*/ 523971 w 6647705"/>
              <a:gd name="connsiteY21" fmla="*/ 6314577 h 6461436"/>
              <a:gd name="connsiteX22" fmla="*/ 518934 w 6647705"/>
              <a:gd name="connsiteY22" fmla="*/ 6311532 h 6461436"/>
              <a:gd name="connsiteX23" fmla="*/ 513042 w 6647705"/>
              <a:gd name="connsiteY23" fmla="*/ 6300271 h 6461436"/>
              <a:gd name="connsiteX24" fmla="*/ 517740 w 6647705"/>
              <a:gd name="connsiteY24" fmla="*/ 6289716 h 6461436"/>
              <a:gd name="connsiteX25" fmla="*/ 523418 w 6647705"/>
              <a:gd name="connsiteY25" fmla="*/ 6241814 h 6461436"/>
              <a:gd name="connsiteX26" fmla="*/ 523922 w 6647705"/>
              <a:gd name="connsiteY26" fmla="*/ 6229603 h 6461436"/>
              <a:gd name="connsiteX27" fmla="*/ 67 w 6647705"/>
              <a:gd name="connsiteY27" fmla="*/ 577048 h 6461436"/>
              <a:gd name="connsiteX28" fmla="*/ 34408 w 6647705"/>
              <a:gd name="connsiteY28" fmla="*/ 548975 h 6461436"/>
              <a:gd name="connsiteX29" fmla="*/ 6004504 w 6647705"/>
              <a:gd name="connsiteY29" fmla="*/ 217 h 6461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647705" h="6461436">
                <a:moveTo>
                  <a:pt x="6004504" y="217"/>
                </a:moveTo>
                <a:cubicBezTo>
                  <a:pt x="6024678" y="-1575"/>
                  <a:pt x="6042004" y="7929"/>
                  <a:pt x="6043316" y="21512"/>
                </a:cubicBezTo>
                <a:lnTo>
                  <a:pt x="6200652" y="1719217"/>
                </a:lnTo>
                <a:lnTo>
                  <a:pt x="6206825" y="1785827"/>
                </a:lnTo>
                <a:lnTo>
                  <a:pt x="6221227" y="1822016"/>
                </a:lnTo>
                <a:cubicBezTo>
                  <a:pt x="6213856" y="1837795"/>
                  <a:pt x="6231996" y="1847154"/>
                  <a:pt x="6237305" y="1858891"/>
                </a:cubicBezTo>
                <a:lnTo>
                  <a:pt x="6245339" y="2011010"/>
                </a:lnTo>
                <a:lnTo>
                  <a:pt x="6243065" y="2066060"/>
                </a:lnTo>
                <a:lnTo>
                  <a:pt x="6238739" y="2104210"/>
                </a:lnTo>
                <a:lnTo>
                  <a:pt x="6237021" y="2111648"/>
                </a:lnTo>
                <a:lnTo>
                  <a:pt x="6259718" y="2356556"/>
                </a:lnTo>
                <a:lnTo>
                  <a:pt x="6264060" y="2374375"/>
                </a:lnTo>
                <a:lnTo>
                  <a:pt x="6267041" y="2435573"/>
                </a:lnTo>
                <a:lnTo>
                  <a:pt x="6271496" y="2444087"/>
                </a:lnTo>
                <a:lnTo>
                  <a:pt x="6647705" y="6461436"/>
                </a:lnTo>
                <a:lnTo>
                  <a:pt x="545408" y="6461436"/>
                </a:lnTo>
                <a:lnTo>
                  <a:pt x="544170" y="6448085"/>
                </a:lnTo>
                <a:lnTo>
                  <a:pt x="533573" y="6434067"/>
                </a:lnTo>
                <a:lnTo>
                  <a:pt x="522439" y="6388375"/>
                </a:lnTo>
                <a:lnTo>
                  <a:pt x="518228" y="6357352"/>
                </a:lnTo>
                <a:lnTo>
                  <a:pt x="518072" y="6352810"/>
                </a:lnTo>
                <a:lnTo>
                  <a:pt x="523971" y="6314577"/>
                </a:lnTo>
                <a:cubicBezTo>
                  <a:pt x="522183" y="6313865"/>
                  <a:pt x="520483" y="6312841"/>
                  <a:pt x="518934" y="6311532"/>
                </a:cubicBezTo>
                <a:lnTo>
                  <a:pt x="513042" y="6300271"/>
                </a:lnTo>
                <a:lnTo>
                  <a:pt x="517740" y="6289716"/>
                </a:lnTo>
                <a:lnTo>
                  <a:pt x="523418" y="6241814"/>
                </a:lnTo>
                <a:lnTo>
                  <a:pt x="523922" y="6229603"/>
                </a:lnTo>
                <a:lnTo>
                  <a:pt x="67" y="577048"/>
                </a:lnTo>
                <a:cubicBezTo>
                  <a:pt x="-1138" y="563427"/>
                  <a:pt x="14205" y="550882"/>
                  <a:pt x="34408" y="548975"/>
                </a:cubicBezTo>
                <a:cubicBezTo>
                  <a:pt x="2024440" y="366055"/>
                  <a:pt x="4014473" y="183136"/>
                  <a:pt x="6004504" y="217"/>
                </a:cubicBezTo>
                <a:close/>
              </a:path>
            </a:pathLst>
          </a:custGeom>
          <a:blipFill dpi="0" rotWithShape="1">
            <a:blip r:embed="rId2"/>
            <a:srcRect/>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raz 4" descr="Obraz zawierający osoba, zamknąć&#10;&#10;Opis wygenerowany automatycznie">
            <a:extLst>
              <a:ext uri="{FF2B5EF4-FFF2-40B4-BE49-F238E27FC236}">
                <a16:creationId xmlns:a16="http://schemas.microsoft.com/office/drawing/2014/main" id="{43C9489E-18EF-42DA-BB89-F5F7C3340A7C}"/>
              </a:ext>
            </a:extLst>
          </p:cNvPr>
          <p:cNvPicPr>
            <a:picLocks noChangeAspect="1"/>
          </p:cNvPicPr>
          <p:nvPr/>
        </p:nvPicPr>
        <p:blipFill rotWithShape="1">
          <a:blip r:embed="rId3">
            <a:alphaModFix amt="84000"/>
          </a:blip>
          <a:srcRect l="22640" r="8942" b="-1"/>
          <a:stretch/>
        </p:blipFill>
        <p:spPr>
          <a:xfrm>
            <a:off x="457850" y="379444"/>
            <a:ext cx="6678117" cy="6490996"/>
          </a:xfrm>
          <a:custGeom>
            <a:avLst/>
            <a:gdLst/>
            <a:ahLst/>
            <a:cxnLst/>
            <a:rect l="l" t="t" r="r" b="b"/>
            <a:pathLst>
              <a:path w="6647705" h="6461436">
                <a:moveTo>
                  <a:pt x="6004504" y="217"/>
                </a:moveTo>
                <a:cubicBezTo>
                  <a:pt x="6024678" y="-1575"/>
                  <a:pt x="6042004" y="7929"/>
                  <a:pt x="6043316" y="21512"/>
                </a:cubicBezTo>
                <a:lnTo>
                  <a:pt x="6200652" y="1719217"/>
                </a:lnTo>
                <a:lnTo>
                  <a:pt x="6206825" y="1785827"/>
                </a:lnTo>
                <a:lnTo>
                  <a:pt x="6221227" y="1822016"/>
                </a:lnTo>
                <a:cubicBezTo>
                  <a:pt x="6213856" y="1837795"/>
                  <a:pt x="6231996" y="1847154"/>
                  <a:pt x="6237305" y="1858891"/>
                </a:cubicBezTo>
                <a:lnTo>
                  <a:pt x="6245339" y="2011010"/>
                </a:lnTo>
                <a:lnTo>
                  <a:pt x="6243065" y="2066060"/>
                </a:lnTo>
                <a:lnTo>
                  <a:pt x="6238739" y="2104210"/>
                </a:lnTo>
                <a:lnTo>
                  <a:pt x="6237021" y="2111648"/>
                </a:lnTo>
                <a:lnTo>
                  <a:pt x="6259718" y="2356556"/>
                </a:lnTo>
                <a:lnTo>
                  <a:pt x="6264060" y="2374375"/>
                </a:lnTo>
                <a:lnTo>
                  <a:pt x="6267041" y="2435573"/>
                </a:lnTo>
                <a:lnTo>
                  <a:pt x="6271496" y="2444087"/>
                </a:lnTo>
                <a:lnTo>
                  <a:pt x="6647705" y="6461436"/>
                </a:lnTo>
                <a:lnTo>
                  <a:pt x="545408" y="6461436"/>
                </a:lnTo>
                <a:lnTo>
                  <a:pt x="544170" y="6448085"/>
                </a:lnTo>
                <a:lnTo>
                  <a:pt x="533573" y="6434067"/>
                </a:lnTo>
                <a:lnTo>
                  <a:pt x="522439" y="6388375"/>
                </a:lnTo>
                <a:lnTo>
                  <a:pt x="518228" y="6357352"/>
                </a:lnTo>
                <a:lnTo>
                  <a:pt x="518072" y="6352810"/>
                </a:lnTo>
                <a:lnTo>
                  <a:pt x="523971" y="6314577"/>
                </a:lnTo>
                <a:cubicBezTo>
                  <a:pt x="522183" y="6313865"/>
                  <a:pt x="520483" y="6312841"/>
                  <a:pt x="518934" y="6311532"/>
                </a:cubicBezTo>
                <a:lnTo>
                  <a:pt x="513042" y="6300271"/>
                </a:lnTo>
                <a:lnTo>
                  <a:pt x="517740" y="6289716"/>
                </a:lnTo>
                <a:lnTo>
                  <a:pt x="523418" y="6241814"/>
                </a:lnTo>
                <a:lnTo>
                  <a:pt x="523922" y="6229603"/>
                </a:lnTo>
                <a:lnTo>
                  <a:pt x="67" y="577048"/>
                </a:lnTo>
                <a:cubicBezTo>
                  <a:pt x="-1138" y="563427"/>
                  <a:pt x="14205" y="550882"/>
                  <a:pt x="34408" y="548975"/>
                </a:cubicBezTo>
                <a:cubicBezTo>
                  <a:pt x="2024440" y="366055"/>
                  <a:pt x="4014473" y="183136"/>
                  <a:pt x="6004504" y="217"/>
                </a:cubicBezTo>
                <a:close/>
              </a:path>
            </a:pathLst>
          </a:custGeom>
        </p:spPr>
      </p:pic>
      <p:sp>
        <p:nvSpPr>
          <p:cNvPr id="50" name="Freeform: Shape 41">
            <a:extLst>
              <a:ext uri="{FF2B5EF4-FFF2-40B4-BE49-F238E27FC236}">
                <a16:creationId xmlns:a16="http://schemas.microsoft.com/office/drawing/2014/main" id="{60376AD7-5814-4A2B-B3FC-395355E39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830335">
            <a:off x="463402" y="118600"/>
            <a:ext cx="444795" cy="1868387"/>
          </a:xfrm>
          <a:custGeom>
            <a:avLst/>
            <a:gdLst>
              <a:gd name="connsiteX0" fmla="*/ 0 w 444795"/>
              <a:gd name="connsiteY0" fmla="*/ 78388 h 1868387"/>
              <a:gd name="connsiteX1" fmla="*/ 39454 w 444795"/>
              <a:gd name="connsiteY1" fmla="*/ 66552 h 1868387"/>
              <a:gd name="connsiteX2" fmla="*/ 139617 w 444795"/>
              <a:gd name="connsiteY2" fmla="*/ 42263 h 1868387"/>
              <a:gd name="connsiteX3" fmla="*/ 193778 w 444795"/>
              <a:gd name="connsiteY3" fmla="*/ 51160 h 1868387"/>
              <a:gd name="connsiteX4" fmla="*/ 261389 w 444795"/>
              <a:gd name="connsiteY4" fmla="*/ 36852 h 1868387"/>
              <a:gd name="connsiteX5" fmla="*/ 274876 w 444795"/>
              <a:gd name="connsiteY5" fmla="*/ 37840 h 1868387"/>
              <a:gd name="connsiteX6" fmla="*/ 280032 w 444795"/>
              <a:gd name="connsiteY6" fmla="*/ 48921 h 1868387"/>
              <a:gd name="connsiteX7" fmla="*/ 284781 w 444795"/>
              <a:gd name="connsiteY7" fmla="*/ 50980 h 1868387"/>
              <a:gd name="connsiteX8" fmla="*/ 300007 w 444795"/>
              <a:gd name="connsiteY8" fmla="*/ 37078 h 1868387"/>
              <a:gd name="connsiteX9" fmla="*/ 375999 w 444795"/>
              <a:gd name="connsiteY9" fmla="*/ 45281 h 1868387"/>
              <a:gd name="connsiteX10" fmla="*/ 417584 w 444795"/>
              <a:gd name="connsiteY10" fmla="*/ 9727 h 1868387"/>
              <a:gd name="connsiteX11" fmla="*/ 444795 w 444795"/>
              <a:gd name="connsiteY11" fmla="*/ 0 h 1868387"/>
              <a:gd name="connsiteX12" fmla="*/ 444795 w 444795"/>
              <a:gd name="connsiteY12" fmla="*/ 1864840 h 1868387"/>
              <a:gd name="connsiteX13" fmla="*/ 430079 w 444795"/>
              <a:gd name="connsiteY13" fmla="*/ 1860813 h 1868387"/>
              <a:gd name="connsiteX14" fmla="*/ 383783 w 444795"/>
              <a:gd name="connsiteY14" fmla="*/ 1862444 h 1868387"/>
              <a:gd name="connsiteX15" fmla="*/ 370358 w 444795"/>
              <a:gd name="connsiteY15" fmla="*/ 1868387 h 1868387"/>
              <a:gd name="connsiteX16" fmla="*/ 336658 w 444795"/>
              <a:gd name="connsiteY16" fmla="*/ 1868387 h 1868387"/>
              <a:gd name="connsiteX17" fmla="*/ 306546 w 444795"/>
              <a:gd name="connsiteY17" fmla="*/ 1858526 h 1868387"/>
              <a:gd name="connsiteX18" fmla="*/ 236457 w 444795"/>
              <a:gd name="connsiteY18" fmla="*/ 1847671 h 1868387"/>
              <a:gd name="connsiteX19" fmla="*/ 205722 w 444795"/>
              <a:gd name="connsiteY19" fmla="*/ 1841430 h 1868387"/>
              <a:gd name="connsiteX20" fmla="*/ 181807 w 444795"/>
              <a:gd name="connsiteY20" fmla="*/ 1823771 h 1868387"/>
              <a:gd name="connsiteX21" fmla="*/ 178439 w 444795"/>
              <a:gd name="connsiteY21" fmla="*/ 1808957 h 1868387"/>
              <a:gd name="connsiteX22" fmla="*/ 161935 w 444795"/>
              <a:gd name="connsiteY22" fmla="*/ 1803551 h 1868387"/>
              <a:gd name="connsiteX23" fmla="*/ 158071 w 444795"/>
              <a:gd name="connsiteY23" fmla="*/ 1799541 h 1868387"/>
              <a:gd name="connsiteX24" fmla="*/ 135376 w 444795"/>
              <a:gd name="connsiteY24" fmla="*/ 1779136 h 1868387"/>
              <a:gd name="connsiteX25" fmla="*/ 132952 w 444795"/>
              <a:gd name="connsiteY25" fmla="*/ 1786380 h 1868387"/>
              <a:gd name="connsiteX26" fmla="*/ 0 w 444795"/>
              <a:gd name="connsiteY26" fmla="*/ 1663146 h 1868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44795" h="1868387">
                <a:moveTo>
                  <a:pt x="0" y="78388"/>
                </a:moveTo>
                <a:lnTo>
                  <a:pt x="39454" y="66552"/>
                </a:lnTo>
                <a:cubicBezTo>
                  <a:pt x="73377" y="59047"/>
                  <a:pt x="108602" y="54461"/>
                  <a:pt x="139617" y="42263"/>
                </a:cubicBezTo>
                <a:cubicBezTo>
                  <a:pt x="180799" y="87869"/>
                  <a:pt x="156173" y="44723"/>
                  <a:pt x="193778" y="51160"/>
                </a:cubicBezTo>
                <a:lnTo>
                  <a:pt x="261389" y="36852"/>
                </a:lnTo>
                <a:lnTo>
                  <a:pt x="274876" y="37840"/>
                </a:lnTo>
                <a:lnTo>
                  <a:pt x="280032" y="48921"/>
                </a:lnTo>
                <a:lnTo>
                  <a:pt x="284781" y="50980"/>
                </a:lnTo>
                <a:lnTo>
                  <a:pt x="300007" y="37078"/>
                </a:lnTo>
                <a:cubicBezTo>
                  <a:pt x="322467" y="29589"/>
                  <a:pt x="353078" y="47149"/>
                  <a:pt x="375999" y="45281"/>
                </a:cubicBezTo>
                <a:cubicBezTo>
                  <a:pt x="382977" y="27666"/>
                  <a:pt x="397501" y="17994"/>
                  <a:pt x="417584" y="9727"/>
                </a:cubicBezTo>
                <a:lnTo>
                  <a:pt x="444795" y="0"/>
                </a:lnTo>
                <a:lnTo>
                  <a:pt x="444795" y="1864840"/>
                </a:lnTo>
                <a:lnTo>
                  <a:pt x="430079" y="1860813"/>
                </a:lnTo>
                <a:cubicBezTo>
                  <a:pt x="411946" y="1857931"/>
                  <a:pt x="392950" y="1858479"/>
                  <a:pt x="383783" y="1862444"/>
                </a:cubicBezTo>
                <a:lnTo>
                  <a:pt x="370358" y="1868387"/>
                </a:lnTo>
                <a:lnTo>
                  <a:pt x="336658" y="1868387"/>
                </a:lnTo>
                <a:lnTo>
                  <a:pt x="306546" y="1858526"/>
                </a:lnTo>
                <a:cubicBezTo>
                  <a:pt x="280888" y="1847233"/>
                  <a:pt x="256422" y="1834783"/>
                  <a:pt x="236457" y="1847671"/>
                </a:cubicBezTo>
                <a:cubicBezTo>
                  <a:pt x="224964" y="1848497"/>
                  <a:pt x="214878" y="1845991"/>
                  <a:pt x="205722" y="1841430"/>
                </a:cubicBezTo>
                <a:lnTo>
                  <a:pt x="181807" y="1823771"/>
                </a:lnTo>
                <a:lnTo>
                  <a:pt x="178439" y="1808957"/>
                </a:lnTo>
                <a:lnTo>
                  <a:pt x="161935" y="1803551"/>
                </a:lnTo>
                <a:lnTo>
                  <a:pt x="158071" y="1799541"/>
                </a:lnTo>
                <a:cubicBezTo>
                  <a:pt x="150700" y="1791836"/>
                  <a:pt x="143295" y="1784610"/>
                  <a:pt x="135376" y="1779136"/>
                </a:cubicBezTo>
                <a:lnTo>
                  <a:pt x="132952" y="1786380"/>
                </a:lnTo>
                <a:lnTo>
                  <a:pt x="0" y="1663146"/>
                </a:lnTo>
                <a:close/>
              </a:path>
            </a:pathLst>
          </a:custGeom>
          <a:blipFill dpi="0" rotWithShape="1">
            <a:blip r:embed="rId4">
              <a:alphaModFix amt="84000"/>
            </a:blip>
            <a:srcRect/>
            <a:tile tx="0" ty="0" sx="100000" sy="100000" flip="none" algn="tl"/>
          </a:blipFill>
          <a:ln>
            <a:noFill/>
          </a:ln>
          <a:effectLst>
            <a:outerShdw blurRad="63500" dist="127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pole tekstowe 4">
            <a:extLst>
              <a:ext uri="{FF2B5EF4-FFF2-40B4-BE49-F238E27FC236}">
                <a16:creationId xmlns:a16="http://schemas.microsoft.com/office/drawing/2014/main" id="{00EC85C6-FA32-4355-A4A0-5296227507B3}"/>
              </a:ext>
            </a:extLst>
          </p:cNvPr>
          <p:cNvSpPr txBox="1"/>
          <p:nvPr/>
        </p:nvSpPr>
        <p:spPr>
          <a:xfrm>
            <a:off x="7803002" y="505921"/>
            <a:ext cx="3447012" cy="3116101"/>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Autofit/>
          </a:bodyPr>
          <a:lstStyle/>
          <a:p>
            <a:pPr indent="-228600">
              <a:lnSpc>
                <a:spcPct val="110000"/>
              </a:lnSpc>
              <a:spcAft>
                <a:spcPts val="600"/>
              </a:spcAft>
            </a:pPr>
            <a:r>
              <a:rPr lang="en-US" sz="2000"/>
              <a:t>Palenie tytoniu – czynność, podczas której tytoń jest spalany, a dym tytoniowy jest wdychany. Początkowo palenie tytoniu było formą rekreacji. Obecnie najpowszechniejszą metodą palenia są papierosy, głównie wytwarzane fabrycznie, jest również możliwość skręcania ich własnoręcznie za pomocą gilzy i tytoniu.</a:t>
            </a:r>
          </a:p>
        </p:txBody>
      </p:sp>
      <p:grpSp>
        <p:nvGrpSpPr>
          <p:cNvPr id="51" name="Group 43">
            <a:extLst>
              <a:ext uri="{FF2B5EF4-FFF2-40B4-BE49-F238E27FC236}">
                <a16:creationId xmlns:a16="http://schemas.microsoft.com/office/drawing/2014/main" id="{D2D2835C-DDE9-4332-9476-94B711F053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45" name="Group 44">
              <a:extLst>
                <a:ext uri="{FF2B5EF4-FFF2-40B4-BE49-F238E27FC236}">
                  <a16:creationId xmlns:a16="http://schemas.microsoft.com/office/drawing/2014/main" id="{37647015-EE9A-4F89-A88A-DC5786E6638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47" name="Straight Connector 46">
                <a:extLst>
                  <a:ext uri="{FF2B5EF4-FFF2-40B4-BE49-F238E27FC236}">
                    <a16:creationId xmlns:a16="http://schemas.microsoft.com/office/drawing/2014/main" id="{CB275C9D-23AD-4120-B860-4A649881025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7793833-C4D8-475A-86F4-45B2FFCF4F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6" name="Oval 45">
              <a:extLst>
                <a:ext uri="{FF2B5EF4-FFF2-40B4-BE49-F238E27FC236}">
                  <a16:creationId xmlns:a16="http://schemas.microsoft.com/office/drawing/2014/main" id="{CBDF05EB-F6AC-4339-BC6E-8D65276856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8749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1B7C4707-9C68-44ED-A6DE-88FF7A50F4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B69060A4-9EDF-4FB5-87A8-A9FC83E44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663" y="217714"/>
            <a:ext cx="6968018" cy="6640286"/>
          </a:xfrm>
          <a:custGeom>
            <a:avLst/>
            <a:gdLst>
              <a:gd name="connsiteX0" fmla="*/ 6352331 w 6968018"/>
              <a:gd name="connsiteY0" fmla="*/ 0 h 6643444"/>
              <a:gd name="connsiteX1" fmla="*/ 6968018 w 6968018"/>
              <a:gd name="connsiteY1" fmla="*/ 6643444 h 6643444"/>
              <a:gd name="connsiteX2" fmla="*/ 561128 w 6968018"/>
              <a:gd name="connsiteY2" fmla="*/ 6643444 h 6643444"/>
              <a:gd name="connsiteX3" fmla="*/ 0 w 6968018"/>
              <a:gd name="connsiteY3" fmla="*/ 588709 h 6643444"/>
            </a:gdLst>
            <a:ahLst/>
            <a:cxnLst>
              <a:cxn ang="0">
                <a:pos x="connsiteX0" y="connsiteY0"/>
              </a:cxn>
              <a:cxn ang="0">
                <a:pos x="connsiteX1" y="connsiteY1"/>
              </a:cxn>
              <a:cxn ang="0">
                <a:pos x="connsiteX2" y="connsiteY2"/>
              </a:cxn>
              <a:cxn ang="0">
                <a:pos x="connsiteX3" y="connsiteY3"/>
              </a:cxn>
            </a:cxnLst>
            <a:rect l="l" t="t" r="r" b="b"/>
            <a:pathLst>
              <a:path w="6968018" h="6643444">
                <a:moveTo>
                  <a:pt x="6352331" y="0"/>
                </a:moveTo>
                <a:lnTo>
                  <a:pt x="6968018" y="6643444"/>
                </a:lnTo>
                <a:lnTo>
                  <a:pt x="561128" y="6643444"/>
                </a:lnTo>
                <a:lnTo>
                  <a:pt x="0" y="588709"/>
                </a:lnTo>
                <a:close/>
              </a:path>
            </a:pathLst>
          </a:custGeom>
          <a:solidFill>
            <a:schemeClr val="tx1"/>
          </a:soli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E937A4B0-1638-4AFA-91A5-60F8BB498C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764" y="379444"/>
            <a:ext cx="6678117" cy="6490996"/>
          </a:xfrm>
          <a:custGeom>
            <a:avLst/>
            <a:gdLst>
              <a:gd name="connsiteX0" fmla="*/ 6004504 w 6647705"/>
              <a:gd name="connsiteY0" fmla="*/ 217 h 6461436"/>
              <a:gd name="connsiteX1" fmla="*/ 6043316 w 6647705"/>
              <a:gd name="connsiteY1" fmla="*/ 21512 h 6461436"/>
              <a:gd name="connsiteX2" fmla="*/ 6200652 w 6647705"/>
              <a:gd name="connsiteY2" fmla="*/ 1719217 h 6461436"/>
              <a:gd name="connsiteX3" fmla="*/ 6206825 w 6647705"/>
              <a:gd name="connsiteY3" fmla="*/ 1785827 h 6461436"/>
              <a:gd name="connsiteX4" fmla="*/ 6221227 w 6647705"/>
              <a:gd name="connsiteY4" fmla="*/ 1822016 h 6461436"/>
              <a:gd name="connsiteX5" fmla="*/ 6237305 w 6647705"/>
              <a:gd name="connsiteY5" fmla="*/ 1858891 h 6461436"/>
              <a:gd name="connsiteX6" fmla="*/ 6245339 w 6647705"/>
              <a:gd name="connsiteY6" fmla="*/ 2011010 h 6461436"/>
              <a:gd name="connsiteX7" fmla="*/ 6243065 w 6647705"/>
              <a:gd name="connsiteY7" fmla="*/ 2066060 h 6461436"/>
              <a:gd name="connsiteX8" fmla="*/ 6238739 w 6647705"/>
              <a:gd name="connsiteY8" fmla="*/ 2104210 h 6461436"/>
              <a:gd name="connsiteX9" fmla="*/ 6237021 w 6647705"/>
              <a:gd name="connsiteY9" fmla="*/ 2111648 h 6461436"/>
              <a:gd name="connsiteX10" fmla="*/ 6259718 w 6647705"/>
              <a:gd name="connsiteY10" fmla="*/ 2356556 h 6461436"/>
              <a:gd name="connsiteX11" fmla="*/ 6264060 w 6647705"/>
              <a:gd name="connsiteY11" fmla="*/ 2374375 h 6461436"/>
              <a:gd name="connsiteX12" fmla="*/ 6267041 w 6647705"/>
              <a:gd name="connsiteY12" fmla="*/ 2435573 h 6461436"/>
              <a:gd name="connsiteX13" fmla="*/ 6271496 w 6647705"/>
              <a:gd name="connsiteY13" fmla="*/ 2444087 h 6461436"/>
              <a:gd name="connsiteX14" fmla="*/ 6647705 w 6647705"/>
              <a:gd name="connsiteY14" fmla="*/ 6461436 h 6461436"/>
              <a:gd name="connsiteX15" fmla="*/ 545408 w 6647705"/>
              <a:gd name="connsiteY15" fmla="*/ 6461436 h 6461436"/>
              <a:gd name="connsiteX16" fmla="*/ 544170 w 6647705"/>
              <a:gd name="connsiteY16" fmla="*/ 6448085 h 6461436"/>
              <a:gd name="connsiteX17" fmla="*/ 533573 w 6647705"/>
              <a:gd name="connsiteY17" fmla="*/ 6434067 h 6461436"/>
              <a:gd name="connsiteX18" fmla="*/ 522439 w 6647705"/>
              <a:gd name="connsiteY18" fmla="*/ 6388375 h 6461436"/>
              <a:gd name="connsiteX19" fmla="*/ 518228 w 6647705"/>
              <a:gd name="connsiteY19" fmla="*/ 6357352 h 6461436"/>
              <a:gd name="connsiteX20" fmla="*/ 518072 w 6647705"/>
              <a:gd name="connsiteY20" fmla="*/ 6352810 h 6461436"/>
              <a:gd name="connsiteX21" fmla="*/ 523971 w 6647705"/>
              <a:gd name="connsiteY21" fmla="*/ 6314577 h 6461436"/>
              <a:gd name="connsiteX22" fmla="*/ 518934 w 6647705"/>
              <a:gd name="connsiteY22" fmla="*/ 6311532 h 6461436"/>
              <a:gd name="connsiteX23" fmla="*/ 513042 w 6647705"/>
              <a:gd name="connsiteY23" fmla="*/ 6300271 h 6461436"/>
              <a:gd name="connsiteX24" fmla="*/ 517740 w 6647705"/>
              <a:gd name="connsiteY24" fmla="*/ 6289716 h 6461436"/>
              <a:gd name="connsiteX25" fmla="*/ 523418 w 6647705"/>
              <a:gd name="connsiteY25" fmla="*/ 6241814 h 6461436"/>
              <a:gd name="connsiteX26" fmla="*/ 523922 w 6647705"/>
              <a:gd name="connsiteY26" fmla="*/ 6229603 h 6461436"/>
              <a:gd name="connsiteX27" fmla="*/ 67 w 6647705"/>
              <a:gd name="connsiteY27" fmla="*/ 577048 h 6461436"/>
              <a:gd name="connsiteX28" fmla="*/ 34408 w 6647705"/>
              <a:gd name="connsiteY28" fmla="*/ 548975 h 6461436"/>
              <a:gd name="connsiteX29" fmla="*/ 6004504 w 6647705"/>
              <a:gd name="connsiteY29" fmla="*/ 217 h 6461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647705" h="6461436">
                <a:moveTo>
                  <a:pt x="6004504" y="217"/>
                </a:moveTo>
                <a:cubicBezTo>
                  <a:pt x="6024678" y="-1575"/>
                  <a:pt x="6042004" y="7929"/>
                  <a:pt x="6043316" y="21512"/>
                </a:cubicBezTo>
                <a:lnTo>
                  <a:pt x="6200652" y="1719217"/>
                </a:lnTo>
                <a:lnTo>
                  <a:pt x="6206825" y="1785827"/>
                </a:lnTo>
                <a:lnTo>
                  <a:pt x="6221227" y="1822016"/>
                </a:lnTo>
                <a:cubicBezTo>
                  <a:pt x="6213856" y="1837795"/>
                  <a:pt x="6231996" y="1847154"/>
                  <a:pt x="6237305" y="1858891"/>
                </a:cubicBezTo>
                <a:lnTo>
                  <a:pt x="6245339" y="2011010"/>
                </a:lnTo>
                <a:lnTo>
                  <a:pt x="6243065" y="2066060"/>
                </a:lnTo>
                <a:lnTo>
                  <a:pt x="6238739" y="2104210"/>
                </a:lnTo>
                <a:lnTo>
                  <a:pt x="6237021" y="2111648"/>
                </a:lnTo>
                <a:lnTo>
                  <a:pt x="6259718" y="2356556"/>
                </a:lnTo>
                <a:lnTo>
                  <a:pt x="6264060" y="2374375"/>
                </a:lnTo>
                <a:lnTo>
                  <a:pt x="6267041" y="2435573"/>
                </a:lnTo>
                <a:lnTo>
                  <a:pt x="6271496" y="2444087"/>
                </a:lnTo>
                <a:lnTo>
                  <a:pt x="6647705" y="6461436"/>
                </a:lnTo>
                <a:lnTo>
                  <a:pt x="545408" y="6461436"/>
                </a:lnTo>
                <a:lnTo>
                  <a:pt x="544170" y="6448085"/>
                </a:lnTo>
                <a:lnTo>
                  <a:pt x="533573" y="6434067"/>
                </a:lnTo>
                <a:lnTo>
                  <a:pt x="522439" y="6388375"/>
                </a:lnTo>
                <a:lnTo>
                  <a:pt x="518228" y="6357352"/>
                </a:lnTo>
                <a:lnTo>
                  <a:pt x="518072" y="6352810"/>
                </a:lnTo>
                <a:lnTo>
                  <a:pt x="523971" y="6314577"/>
                </a:lnTo>
                <a:cubicBezTo>
                  <a:pt x="522183" y="6313865"/>
                  <a:pt x="520483" y="6312841"/>
                  <a:pt x="518934" y="6311532"/>
                </a:cubicBezTo>
                <a:lnTo>
                  <a:pt x="513042" y="6300271"/>
                </a:lnTo>
                <a:lnTo>
                  <a:pt x="517740" y="6289716"/>
                </a:lnTo>
                <a:lnTo>
                  <a:pt x="523418" y="6241814"/>
                </a:lnTo>
                <a:lnTo>
                  <a:pt x="523922" y="6229603"/>
                </a:lnTo>
                <a:lnTo>
                  <a:pt x="67" y="577048"/>
                </a:lnTo>
                <a:cubicBezTo>
                  <a:pt x="-1138" y="563427"/>
                  <a:pt x="14205" y="550882"/>
                  <a:pt x="34408" y="548975"/>
                </a:cubicBezTo>
                <a:cubicBezTo>
                  <a:pt x="2024440" y="366055"/>
                  <a:pt x="4014473" y="183136"/>
                  <a:pt x="6004504" y="217"/>
                </a:cubicBezTo>
                <a:close/>
              </a:path>
            </a:pathLst>
          </a:custGeom>
          <a:blipFill dpi="0" rotWithShape="1">
            <a:blip r:embed="rId2"/>
            <a:srcRect/>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raz 4" descr="Obraz zawierający osoba, mężczyzna, zamknąć&#10;&#10;Opis wygenerowany automatycznie">
            <a:extLst>
              <a:ext uri="{FF2B5EF4-FFF2-40B4-BE49-F238E27FC236}">
                <a16:creationId xmlns:a16="http://schemas.microsoft.com/office/drawing/2014/main" id="{EE8CAD54-27B5-4E26-8067-8EAFE33C0023}"/>
              </a:ext>
            </a:extLst>
          </p:cNvPr>
          <p:cNvPicPr>
            <a:picLocks noChangeAspect="1"/>
          </p:cNvPicPr>
          <p:nvPr/>
        </p:nvPicPr>
        <p:blipFill rotWithShape="1">
          <a:blip r:embed="rId3">
            <a:alphaModFix amt="84000"/>
          </a:blip>
          <a:srcRect l="9899" r="28372" b="1"/>
          <a:stretch/>
        </p:blipFill>
        <p:spPr>
          <a:xfrm>
            <a:off x="457850" y="379444"/>
            <a:ext cx="6678117" cy="6490996"/>
          </a:xfrm>
          <a:custGeom>
            <a:avLst/>
            <a:gdLst/>
            <a:ahLst/>
            <a:cxnLst/>
            <a:rect l="l" t="t" r="r" b="b"/>
            <a:pathLst>
              <a:path w="6647705" h="6461436">
                <a:moveTo>
                  <a:pt x="6004504" y="217"/>
                </a:moveTo>
                <a:cubicBezTo>
                  <a:pt x="6024678" y="-1575"/>
                  <a:pt x="6042004" y="7929"/>
                  <a:pt x="6043316" y="21512"/>
                </a:cubicBezTo>
                <a:lnTo>
                  <a:pt x="6200652" y="1719217"/>
                </a:lnTo>
                <a:lnTo>
                  <a:pt x="6206825" y="1785827"/>
                </a:lnTo>
                <a:lnTo>
                  <a:pt x="6221227" y="1822016"/>
                </a:lnTo>
                <a:cubicBezTo>
                  <a:pt x="6213856" y="1837795"/>
                  <a:pt x="6231996" y="1847154"/>
                  <a:pt x="6237305" y="1858891"/>
                </a:cubicBezTo>
                <a:lnTo>
                  <a:pt x="6245339" y="2011010"/>
                </a:lnTo>
                <a:lnTo>
                  <a:pt x="6243065" y="2066060"/>
                </a:lnTo>
                <a:lnTo>
                  <a:pt x="6238739" y="2104210"/>
                </a:lnTo>
                <a:lnTo>
                  <a:pt x="6237021" y="2111648"/>
                </a:lnTo>
                <a:lnTo>
                  <a:pt x="6259718" y="2356556"/>
                </a:lnTo>
                <a:lnTo>
                  <a:pt x="6264060" y="2374375"/>
                </a:lnTo>
                <a:lnTo>
                  <a:pt x="6267041" y="2435573"/>
                </a:lnTo>
                <a:lnTo>
                  <a:pt x="6271496" y="2444087"/>
                </a:lnTo>
                <a:lnTo>
                  <a:pt x="6647705" y="6461436"/>
                </a:lnTo>
                <a:lnTo>
                  <a:pt x="545408" y="6461436"/>
                </a:lnTo>
                <a:lnTo>
                  <a:pt x="544170" y="6448085"/>
                </a:lnTo>
                <a:lnTo>
                  <a:pt x="533573" y="6434067"/>
                </a:lnTo>
                <a:lnTo>
                  <a:pt x="522439" y="6388375"/>
                </a:lnTo>
                <a:lnTo>
                  <a:pt x="518228" y="6357352"/>
                </a:lnTo>
                <a:lnTo>
                  <a:pt x="518072" y="6352810"/>
                </a:lnTo>
                <a:lnTo>
                  <a:pt x="523971" y="6314577"/>
                </a:lnTo>
                <a:cubicBezTo>
                  <a:pt x="522183" y="6313865"/>
                  <a:pt x="520483" y="6312841"/>
                  <a:pt x="518934" y="6311532"/>
                </a:cubicBezTo>
                <a:lnTo>
                  <a:pt x="513042" y="6300271"/>
                </a:lnTo>
                <a:lnTo>
                  <a:pt x="517740" y="6289716"/>
                </a:lnTo>
                <a:lnTo>
                  <a:pt x="523418" y="6241814"/>
                </a:lnTo>
                <a:lnTo>
                  <a:pt x="523922" y="6229603"/>
                </a:lnTo>
                <a:lnTo>
                  <a:pt x="67" y="577048"/>
                </a:lnTo>
                <a:cubicBezTo>
                  <a:pt x="-1138" y="563427"/>
                  <a:pt x="14205" y="550882"/>
                  <a:pt x="34408" y="548975"/>
                </a:cubicBezTo>
                <a:cubicBezTo>
                  <a:pt x="2024440" y="366055"/>
                  <a:pt x="4014473" y="183136"/>
                  <a:pt x="6004504" y="217"/>
                </a:cubicBezTo>
                <a:close/>
              </a:path>
            </a:pathLst>
          </a:custGeom>
        </p:spPr>
      </p:pic>
      <p:sp>
        <p:nvSpPr>
          <p:cNvPr id="42" name="Freeform: Shape 41">
            <a:extLst>
              <a:ext uri="{FF2B5EF4-FFF2-40B4-BE49-F238E27FC236}">
                <a16:creationId xmlns:a16="http://schemas.microsoft.com/office/drawing/2014/main" id="{60376AD7-5814-4A2B-B3FC-395355E39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830335">
            <a:off x="463402" y="118600"/>
            <a:ext cx="444795" cy="1868387"/>
          </a:xfrm>
          <a:custGeom>
            <a:avLst/>
            <a:gdLst>
              <a:gd name="connsiteX0" fmla="*/ 0 w 444795"/>
              <a:gd name="connsiteY0" fmla="*/ 78388 h 1868387"/>
              <a:gd name="connsiteX1" fmla="*/ 39454 w 444795"/>
              <a:gd name="connsiteY1" fmla="*/ 66552 h 1868387"/>
              <a:gd name="connsiteX2" fmla="*/ 139617 w 444795"/>
              <a:gd name="connsiteY2" fmla="*/ 42263 h 1868387"/>
              <a:gd name="connsiteX3" fmla="*/ 193778 w 444795"/>
              <a:gd name="connsiteY3" fmla="*/ 51160 h 1868387"/>
              <a:gd name="connsiteX4" fmla="*/ 261389 w 444795"/>
              <a:gd name="connsiteY4" fmla="*/ 36852 h 1868387"/>
              <a:gd name="connsiteX5" fmla="*/ 274876 w 444795"/>
              <a:gd name="connsiteY5" fmla="*/ 37840 h 1868387"/>
              <a:gd name="connsiteX6" fmla="*/ 280032 w 444795"/>
              <a:gd name="connsiteY6" fmla="*/ 48921 h 1868387"/>
              <a:gd name="connsiteX7" fmla="*/ 284781 w 444795"/>
              <a:gd name="connsiteY7" fmla="*/ 50980 h 1868387"/>
              <a:gd name="connsiteX8" fmla="*/ 300007 w 444795"/>
              <a:gd name="connsiteY8" fmla="*/ 37078 h 1868387"/>
              <a:gd name="connsiteX9" fmla="*/ 375999 w 444795"/>
              <a:gd name="connsiteY9" fmla="*/ 45281 h 1868387"/>
              <a:gd name="connsiteX10" fmla="*/ 417584 w 444795"/>
              <a:gd name="connsiteY10" fmla="*/ 9727 h 1868387"/>
              <a:gd name="connsiteX11" fmla="*/ 444795 w 444795"/>
              <a:gd name="connsiteY11" fmla="*/ 0 h 1868387"/>
              <a:gd name="connsiteX12" fmla="*/ 444795 w 444795"/>
              <a:gd name="connsiteY12" fmla="*/ 1864840 h 1868387"/>
              <a:gd name="connsiteX13" fmla="*/ 430079 w 444795"/>
              <a:gd name="connsiteY13" fmla="*/ 1860813 h 1868387"/>
              <a:gd name="connsiteX14" fmla="*/ 383783 w 444795"/>
              <a:gd name="connsiteY14" fmla="*/ 1862444 h 1868387"/>
              <a:gd name="connsiteX15" fmla="*/ 370358 w 444795"/>
              <a:gd name="connsiteY15" fmla="*/ 1868387 h 1868387"/>
              <a:gd name="connsiteX16" fmla="*/ 336658 w 444795"/>
              <a:gd name="connsiteY16" fmla="*/ 1868387 h 1868387"/>
              <a:gd name="connsiteX17" fmla="*/ 306546 w 444795"/>
              <a:gd name="connsiteY17" fmla="*/ 1858526 h 1868387"/>
              <a:gd name="connsiteX18" fmla="*/ 236457 w 444795"/>
              <a:gd name="connsiteY18" fmla="*/ 1847671 h 1868387"/>
              <a:gd name="connsiteX19" fmla="*/ 205722 w 444795"/>
              <a:gd name="connsiteY19" fmla="*/ 1841430 h 1868387"/>
              <a:gd name="connsiteX20" fmla="*/ 181807 w 444795"/>
              <a:gd name="connsiteY20" fmla="*/ 1823771 h 1868387"/>
              <a:gd name="connsiteX21" fmla="*/ 178439 w 444795"/>
              <a:gd name="connsiteY21" fmla="*/ 1808957 h 1868387"/>
              <a:gd name="connsiteX22" fmla="*/ 161935 w 444795"/>
              <a:gd name="connsiteY22" fmla="*/ 1803551 h 1868387"/>
              <a:gd name="connsiteX23" fmla="*/ 158071 w 444795"/>
              <a:gd name="connsiteY23" fmla="*/ 1799541 h 1868387"/>
              <a:gd name="connsiteX24" fmla="*/ 135376 w 444795"/>
              <a:gd name="connsiteY24" fmla="*/ 1779136 h 1868387"/>
              <a:gd name="connsiteX25" fmla="*/ 132952 w 444795"/>
              <a:gd name="connsiteY25" fmla="*/ 1786380 h 1868387"/>
              <a:gd name="connsiteX26" fmla="*/ 0 w 444795"/>
              <a:gd name="connsiteY26" fmla="*/ 1663146 h 1868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44795" h="1868387">
                <a:moveTo>
                  <a:pt x="0" y="78388"/>
                </a:moveTo>
                <a:lnTo>
                  <a:pt x="39454" y="66552"/>
                </a:lnTo>
                <a:cubicBezTo>
                  <a:pt x="73377" y="59047"/>
                  <a:pt x="108602" y="54461"/>
                  <a:pt x="139617" y="42263"/>
                </a:cubicBezTo>
                <a:cubicBezTo>
                  <a:pt x="180799" y="87869"/>
                  <a:pt x="156173" y="44723"/>
                  <a:pt x="193778" y="51160"/>
                </a:cubicBezTo>
                <a:lnTo>
                  <a:pt x="261389" y="36852"/>
                </a:lnTo>
                <a:lnTo>
                  <a:pt x="274876" y="37840"/>
                </a:lnTo>
                <a:lnTo>
                  <a:pt x="280032" y="48921"/>
                </a:lnTo>
                <a:lnTo>
                  <a:pt x="284781" y="50980"/>
                </a:lnTo>
                <a:lnTo>
                  <a:pt x="300007" y="37078"/>
                </a:lnTo>
                <a:cubicBezTo>
                  <a:pt x="322467" y="29589"/>
                  <a:pt x="353078" y="47149"/>
                  <a:pt x="375999" y="45281"/>
                </a:cubicBezTo>
                <a:cubicBezTo>
                  <a:pt x="382977" y="27666"/>
                  <a:pt x="397501" y="17994"/>
                  <a:pt x="417584" y="9727"/>
                </a:cubicBezTo>
                <a:lnTo>
                  <a:pt x="444795" y="0"/>
                </a:lnTo>
                <a:lnTo>
                  <a:pt x="444795" y="1864840"/>
                </a:lnTo>
                <a:lnTo>
                  <a:pt x="430079" y="1860813"/>
                </a:lnTo>
                <a:cubicBezTo>
                  <a:pt x="411946" y="1857931"/>
                  <a:pt x="392950" y="1858479"/>
                  <a:pt x="383783" y="1862444"/>
                </a:cubicBezTo>
                <a:lnTo>
                  <a:pt x="370358" y="1868387"/>
                </a:lnTo>
                <a:lnTo>
                  <a:pt x="336658" y="1868387"/>
                </a:lnTo>
                <a:lnTo>
                  <a:pt x="306546" y="1858526"/>
                </a:lnTo>
                <a:cubicBezTo>
                  <a:pt x="280888" y="1847233"/>
                  <a:pt x="256422" y="1834783"/>
                  <a:pt x="236457" y="1847671"/>
                </a:cubicBezTo>
                <a:cubicBezTo>
                  <a:pt x="224964" y="1848497"/>
                  <a:pt x="214878" y="1845991"/>
                  <a:pt x="205722" y="1841430"/>
                </a:cubicBezTo>
                <a:lnTo>
                  <a:pt x="181807" y="1823771"/>
                </a:lnTo>
                <a:lnTo>
                  <a:pt x="178439" y="1808957"/>
                </a:lnTo>
                <a:lnTo>
                  <a:pt x="161935" y="1803551"/>
                </a:lnTo>
                <a:lnTo>
                  <a:pt x="158071" y="1799541"/>
                </a:lnTo>
                <a:cubicBezTo>
                  <a:pt x="150700" y="1791836"/>
                  <a:pt x="143295" y="1784610"/>
                  <a:pt x="135376" y="1779136"/>
                </a:cubicBezTo>
                <a:lnTo>
                  <a:pt x="132952" y="1786380"/>
                </a:lnTo>
                <a:lnTo>
                  <a:pt x="0" y="1663146"/>
                </a:lnTo>
                <a:close/>
              </a:path>
            </a:pathLst>
          </a:custGeom>
          <a:blipFill dpi="0" rotWithShape="1">
            <a:blip r:embed="rId4">
              <a:alphaModFix amt="84000"/>
            </a:blip>
            <a:srcRect/>
            <a:tile tx="0" ty="0" sx="100000" sy="100000" flip="none" algn="tl"/>
          </a:blipFill>
          <a:ln>
            <a:noFill/>
          </a:ln>
          <a:effectLst>
            <a:outerShdw blurRad="63500" dist="127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pole tekstowe 4">
            <a:extLst>
              <a:ext uri="{FF2B5EF4-FFF2-40B4-BE49-F238E27FC236}">
                <a16:creationId xmlns:a16="http://schemas.microsoft.com/office/drawing/2014/main" id="{0E943B08-43C2-4E64-A8D0-7903FF81A052}"/>
              </a:ext>
            </a:extLst>
          </p:cNvPr>
          <p:cNvSpPr txBox="1"/>
          <p:nvPr/>
        </p:nvSpPr>
        <p:spPr>
          <a:xfrm>
            <a:off x="7276326" y="147333"/>
            <a:ext cx="4802923" cy="624254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2000">
                <a:latin typeface="Times New Roman"/>
                <a:ea typeface="+mn-lt"/>
                <a:cs typeface="+mn-lt"/>
              </a:rPr>
              <a:t>Jak przedstawia się problem palenia tytoniu w Polsce? Na przestrzeni lat zauważalna jest tendencja spadkowa – z roku na rok spada ilość aktywnych palaczy. Średnia osób palących tytoń wynosi około 24 proc. W nałóg nikotynizmu wpadają znacznie częściej mężczyźni niż kobiety – różnica wynosi niemal 10 proc.</a:t>
            </a:r>
            <a:endParaRPr lang="pl-PL" sz="2000">
              <a:latin typeface="Times New Roman"/>
              <a:cs typeface="Times New Roman"/>
            </a:endParaRPr>
          </a:p>
          <a:p>
            <a:r>
              <a:rPr lang="en-US" sz="2000">
                <a:latin typeface="Times New Roman"/>
                <a:ea typeface="+mn-lt"/>
                <a:cs typeface="+mn-lt"/>
              </a:rPr>
              <a:t>Statystyki pokazują, że największa ilość osób, które sięgają po papierosy, przypada na grupę wiekową w przedziale 40–49 lat. Dotyczy to ok. 40 proc. mężczyzn i ok. 22 proc. kobiet. Nałogowych palaczy jest również wiele w grupie wiekowej 50–59 lat, jednakże są zauważalne wyraźne dysproporcje pomiędzy mężczyznami (ok. 36 proc.) a kobietami (21 proc.). </a:t>
            </a:r>
            <a:r>
              <a:rPr lang="en-US" sz="2000" dirty="0">
                <a:latin typeface="Times New Roman"/>
                <a:ea typeface="+mn-lt"/>
                <a:cs typeface="+mn-lt"/>
                <a:hlinkClick r:id="rId5">
                  <a:extLst>
                    <a:ext uri="{A12FA001-AC4F-418D-AE19-62706E023703}">
                      <ahyp:hlinkClr xmlns:ahyp="http://schemas.microsoft.com/office/drawing/2018/hyperlinkcolor" val="tx"/>
                    </a:ext>
                  </a:extLst>
                </a:hlinkClick>
              </a:rPr>
              <a:t>Płeć piękna sięga po papierosy najchętniej w wieku 30–39 lat</a:t>
            </a:r>
            <a:r>
              <a:rPr lang="en-US" sz="2000">
                <a:latin typeface="Times New Roman"/>
                <a:ea typeface="+mn-lt"/>
                <a:cs typeface="+mn-lt"/>
              </a:rPr>
              <a:t>. Wskaźnik wynosi aż 31 proc.! Jednocześnie tylko w tej grupie wiekowej kobiety prześcigają mężczyzn niemal o 4 procent.</a:t>
            </a:r>
            <a:endParaRPr lang="en-US" sz="2000">
              <a:latin typeface="Times New Roman"/>
              <a:cs typeface="Times New Roman"/>
            </a:endParaRPr>
          </a:p>
          <a:p>
            <a:pPr indent="-228600">
              <a:lnSpc>
                <a:spcPct val="120000"/>
              </a:lnSpc>
              <a:spcAft>
                <a:spcPts val="600"/>
              </a:spcAft>
            </a:pPr>
            <a:endParaRPr lang="en-US" dirty="0"/>
          </a:p>
        </p:txBody>
      </p:sp>
      <p:grpSp>
        <p:nvGrpSpPr>
          <p:cNvPr id="44" name="Group 43">
            <a:extLst>
              <a:ext uri="{FF2B5EF4-FFF2-40B4-BE49-F238E27FC236}">
                <a16:creationId xmlns:a16="http://schemas.microsoft.com/office/drawing/2014/main" id="{D2D2835C-DDE9-4332-9476-94B711F053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45" name="Group 44">
              <a:extLst>
                <a:ext uri="{FF2B5EF4-FFF2-40B4-BE49-F238E27FC236}">
                  <a16:creationId xmlns:a16="http://schemas.microsoft.com/office/drawing/2014/main" id="{37647015-EE9A-4F89-A88A-DC5786E6638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47" name="Straight Connector 46">
                <a:extLst>
                  <a:ext uri="{FF2B5EF4-FFF2-40B4-BE49-F238E27FC236}">
                    <a16:creationId xmlns:a16="http://schemas.microsoft.com/office/drawing/2014/main" id="{CB275C9D-23AD-4120-B860-4A649881025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7793833-C4D8-475A-86F4-45B2FFCF4F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6" name="Oval 45">
              <a:extLst>
                <a:ext uri="{FF2B5EF4-FFF2-40B4-BE49-F238E27FC236}">
                  <a16:creationId xmlns:a16="http://schemas.microsoft.com/office/drawing/2014/main" id="{CBDF05EB-F6AC-4339-BC6E-8D65276856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89533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1B7C4707-9C68-44ED-A6DE-88FF7A50F4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B69060A4-9EDF-4FB5-87A8-A9FC83E44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663" y="217714"/>
            <a:ext cx="6968018" cy="6640286"/>
          </a:xfrm>
          <a:custGeom>
            <a:avLst/>
            <a:gdLst>
              <a:gd name="connsiteX0" fmla="*/ 6352331 w 6968018"/>
              <a:gd name="connsiteY0" fmla="*/ 0 h 6643444"/>
              <a:gd name="connsiteX1" fmla="*/ 6968018 w 6968018"/>
              <a:gd name="connsiteY1" fmla="*/ 6643444 h 6643444"/>
              <a:gd name="connsiteX2" fmla="*/ 561128 w 6968018"/>
              <a:gd name="connsiteY2" fmla="*/ 6643444 h 6643444"/>
              <a:gd name="connsiteX3" fmla="*/ 0 w 6968018"/>
              <a:gd name="connsiteY3" fmla="*/ 588709 h 6643444"/>
            </a:gdLst>
            <a:ahLst/>
            <a:cxnLst>
              <a:cxn ang="0">
                <a:pos x="connsiteX0" y="connsiteY0"/>
              </a:cxn>
              <a:cxn ang="0">
                <a:pos x="connsiteX1" y="connsiteY1"/>
              </a:cxn>
              <a:cxn ang="0">
                <a:pos x="connsiteX2" y="connsiteY2"/>
              </a:cxn>
              <a:cxn ang="0">
                <a:pos x="connsiteX3" y="connsiteY3"/>
              </a:cxn>
            </a:cxnLst>
            <a:rect l="l" t="t" r="r" b="b"/>
            <a:pathLst>
              <a:path w="6968018" h="6643444">
                <a:moveTo>
                  <a:pt x="6352331" y="0"/>
                </a:moveTo>
                <a:lnTo>
                  <a:pt x="6968018" y="6643444"/>
                </a:lnTo>
                <a:lnTo>
                  <a:pt x="561128" y="6643444"/>
                </a:lnTo>
                <a:lnTo>
                  <a:pt x="0" y="588709"/>
                </a:lnTo>
                <a:close/>
              </a:path>
            </a:pathLst>
          </a:custGeom>
          <a:solidFill>
            <a:schemeClr val="tx1"/>
          </a:soli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E937A4B0-1638-4AFA-91A5-60F8BB498C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764" y="379444"/>
            <a:ext cx="6678117" cy="6490996"/>
          </a:xfrm>
          <a:custGeom>
            <a:avLst/>
            <a:gdLst>
              <a:gd name="connsiteX0" fmla="*/ 6004504 w 6647705"/>
              <a:gd name="connsiteY0" fmla="*/ 217 h 6461436"/>
              <a:gd name="connsiteX1" fmla="*/ 6043316 w 6647705"/>
              <a:gd name="connsiteY1" fmla="*/ 21512 h 6461436"/>
              <a:gd name="connsiteX2" fmla="*/ 6200652 w 6647705"/>
              <a:gd name="connsiteY2" fmla="*/ 1719217 h 6461436"/>
              <a:gd name="connsiteX3" fmla="*/ 6206825 w 6647705"/>
              <a:gd name="connsiteY3" fmla="*/ 1785827 h 6461436"/>
              <a:gd name="connsiteX4" fmla="*/ 6221227 w 6647705"/>
              <a:gd name="connsiteY4" fmla="*/ 1822016 h 6461436"/>
              <a:gd name="connsiteX5" fmla="*/ 6237305 w 6647705"/>
              <a:gd name="connsiteY5" fmla="*/ 1858891 h 6461436"/>
              <a:gd name="connsiteX6" fmla="*/ 6245339 w 6647705"/>
              <a:gd name="connsiteY6" fmla="*/ 2011010 h 6461436"/>
              <a:gd name="connsiteX7" fmla="*/ 6243065 w 6647705"/>
              <a:gd name="connsiteY7" fmla="*/ 2066060 h 6461436"/>
              <a:gd name="connsiteX8" fmla="*/ 6238739 w 6647705"/>
              <a:gd name="connsiteY8" fmla="*/ 2104210 h 6461436"/>
              <a:gd name="connsiteX9" fmla="*/ 6237021 w 6647705"/>
              <a:gd name="connsiteY9" fmla="*/ 2111648 h 6461436"/>
              <a:gd name="connsiteX10" fmla="*/ 6259718 w 6647705"/>
              <a:gd name="connsiteY10" fmla="*/ 2356556 h 6461436"/>
              <a:gd name="connsiteX11" fmla="*/ 6264060 w 6647705"/>
              <a:gd name="connsiteY11" fmla="*/ 2374375 h 6461436"/>
              <a:gd name="connsiteX12" fmla="*/ 6267041 w 6647705"/>
              <a:gd name="connsiteY12" fmla="*/ 2435573 h 6461436"/>
              <a:gd name="connsiteX13" fmla="*/ 6271496 w 6647705"/>
              <a:gd name="connsiteY13" fmla="*/ 2444087 h 6461436"/>
              <a:gd name="connsiteX14" fmla="*/ 6647705 w 6647705"/>
              <a:gd name="connsiteY14" fmla="*/ 6461436 h 6461436"/>
              <a:gd name="connsiteX15" fmla="*/ 545408 w 6647705"/>
              <a:gd name="connsiteY15" fmla="*/ 6461436 h 6461436"/>
              <a:gd name="connsiteX16" fmla="*/ 544170 w 6647705"/>
              <a:gd name="connsiteY16" fmla="*/ 6448085 h 6461436"/>
              <a:gd name="connsiteX17" fmla="*/ 533573 w 6647705"/>
              <a:gd name="connsiteY17" fmla="*/ 6434067 h 6461436"/>
              <a:gd name="connsiteX18" fmla="*/ 522439 w 6647705"/>
              <a:gd name="connsiteY18" fmla="*/ 6388375 h 6461436"/>
              <a:gd name="connsiteX19" fmla="*/ 518228 w 6647705"/>
              <a:gd name="connsiteY19" fmla="*/ 6357352 h 6461436"/>
              <a:gd name="connsiteX20" fmla="*/ 518072 w 6647705"/>
              <a:gd name="connsiteY20" fmla="*/ 6352810 h 6461436"/>
              <a:gd name="connsiteX21" fmla="*/ 523971 w 6647705"/>
              <a:gd name="connsiteY21" fmla="*/ 6314577 h 6461436"/>
              <a:gd name="connsiteX22" fmla="*/ 518934 w 6647705"/>
              <a:gd name="connsiteY22" fmla="*/ 6311532 h 6461436"/>
              <a:gd name="connsiteX23" fmla="*/ 513042 w 6647705"/>
              <a:gd name="connsiteY23" fmla="*/ 6300271 h 6461436"/>
              <a:gd name="connsiteX24" fmla="*/ 517740 w 6647705"/>
              <a:gd name="connsiteY24" fmla="*/ 6289716 h 6461436"/>
              <a:gd name="connsiteX25" fmla="*/ 523418 w 6647705"/>
              <a:gd name="connsiteY25" fmla="*/ 6241814 h 6461436"/>
              <a:gd name="connsiteX26" fmla="*/ 523922 w 6647705"/>
              <a:gd name="connsiteY26" fmla="*/ 6229603 h 6461436"/>
              <a:gd name="connsiteX27" fmla="*/ 67 w 6647705"/>
              <a:gd name="connsiteY27" fmla="*/ 577048 h 6461436"/>
              <a:gd name="connsiteX28" fmla="*/ 34408 w 6647705"/>
              <a:gd name="connsiteY28" fmla="*/ 548975 h 6461436"/>
              <a:gd name="connsiteX29" fmla="*/ 6004504 w 6647705"/>
              <a:gd name="connsiteY29" fmla="*/ 217 h 6461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647705" h="6461436">
                <a:moveTo>
                  <a:pt x="6004504" y="217"/>
                </a:moveTo>
                <a:cubicBezTo>
                  <a:pt x="6024678" y="-1575"/>
                  <a:pt x="6042004" y="7929"/>
                  <a:pt x="6043316" y="21512"/>
                </a:cubicBezTo>
                <a:lnTo>
                  <a:pt x="6200652" y="1719217"/>
                </a:lnTo>
                <a:lnTo>
                  <a:pt x="6206825" y="1785827"/>
                </a:lnTo>
                <a:lnTo>
                  <a:pt x="6221227" y="1822016"/>
                </a:lnTo>
                <a:cubicBezTo>
                  <a:pt x="6213856" y="1837795"/>
                  <a:pt x="6231996" y="1847154"/>
                  <a:pt x="6237305" y="1858891"/>
                </a:cubicBezTo>
                <a:lnTo>
                  <a:pt x="6245339" y="2011010"/>
                </a:lnTo>
                <a:lnTo>
                  <a:pt x="6243065" y="2066060"/>
                </a:lnTo>
                <a:lnTo>
                  <a:pt x="6238739" y="2104210"/>
                </a:lnTo>
                <a:lnTo>
                  <a:pt x="6237021" y="2111648"/>
                </a:lnTo>
                <a:lnTo>
                  <a:pt x="6259718" y="2356556"/>
                </a:lnTo>
                <a:lnTo>
                  <a:pt x="6264060" y="2374375"/>
                </a:lnTo>
                <a:lnTo>
                  <a:pt x="6267041" y="2435573"/>
                </a:lnTo>
                <a:lnTo>
                  <a:pt x="6271496" y="2444087"/>
                </a:lnTo>
                <a:lnTo>
                  <a:pt x="6647705" y="6461436"/>
                </a:lnTo>
                <a:lnTo>
                  <a:pt x="545408" y="6461436"/>
                </a:lnTo>
                <a:lnTo>
                  <a:pt x="544170" y="6448085"/>
                </a:lnTo>
                <a:lnTo>
                  <a:pt x="533573" y="6434067"/>
                </a:lnTo>
                <a:lnTo>
                  <a:pt x="522439" y="6388375"/>
                </a:lnTo>
                <a:lnTo>
                  <a:pt x="518228" y="6357352"/>
                </a:lnTo>
                <a:lnTo>
                  <a:pt x="518072" y="6352810"/>
                </a:lnTo>
                <a:lnTo>
                  <a:pt x="523971" y="6314577"/>
                </a:lnTo>
                <a:cubicBezTo>
                  <a:pt x="522183" y="6313865"/>
                  <a:pt x="520483" y="6312841"/>
                  <a:pt x="518934" y="6311532"/>
                </a:cubicBezTo>
                <a:lnTo>
                  <a:pt x="513042" y="6300271"/>
                </a:lnTo>
                <a:lnTo>
                  <a:pt x="517740" y="6289716"/>
                </a:lnTo>
                <a:lnTo>
                  <a:pt x="523418" y="6241814"/>
                </a:lnTo>
                <a:lnTo>
                  <a:pt x="523922" y="6229603"/>
                </a:lnTo>
                <a:lnTo>
                  <a:pt x="67" y="577048"/>
                </a:lnTo>
                <a:cubicBezTo>
                  <a:pt x="-1138" y="563427"/>
                  <a:pt x="14205" y="550882"/>
                  <a:pt x="34408" y="548975"/>
                </a:cubicBezTo>
                <a:cubicBezTo>
                  <a:pt x="2024440" y="366055"/>
                  <a:pt x="4014473" y="183136"/>
                  <a:pt x="6004504" y="217"/>
                </a:cubicBezTo>
                <a:close/>
              </a:path>
            </a:pathLst>
          </a:custGeom>
          <a:blipFill dpi="0" rotWithShape="1">
            <a:blip r:embed="rId2"/>
            <a:srcRect/>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raz 4">
            <a:extLst>
              <a:ext uri="{FF2B5EF4-FFF2-40B4-BE49-F238E27FC236}">
                <a16:creationId xmlns:a16="http://schemas.microsoft.com/office/drawing/2014/main" id="{EAD4134B-B0E9-4A47-980A-F6425C207598}"/>
              </a:ext>
            </a:extLst>
          </p:cNvPr>
          <p:cNvPicPr>
            <a:picLocks noChangeAspect="1"/>
          </p:cNvPicPr>
          <p:nvPr/>
        </p:nvPicPr>
        <p:blipFill rotWithShape="1">
          <a:blip r:embed="rId3">
            <a:alphaModFix amt="84000"/>
          </a:blip>
          <a:srcRect l="4801" r="33726"/>
          <a:stretch/>
        </p:blipFill>
        <p:spPr>
          <a:xfrm>
            <a:off x="457850" y="379444"/>
            <a:ext cx="6678117" cy="6490996"/>
          </a:xfrm>
          <a:custGeom>
            <a:avLst/>
            <a:gdLst/>
            <a:ahLst/>
            <a:cxnLst/>
            <a:rect l="l" t="t" r="r" b="b"/>
            <a:pathLst>
              <a:path w="6647705" h="6461436">
                <a:moveTo>
                  <a:pt x="6004504" y="217"/>
                </a:moveTo>
                <a:cubicBezTo>
                  <a:pt x="6024678" y="-1575"/>
                  <a:pt x="6042004" y="7929"/>
                  <a:pt x="6043316" y="21512"/>
                </a:cubicBezTo>
                <a:lnTo>
                  <a:pt x="6200652" y="1719217"/>
                </a:lnTo>
                <a:lnTo>
                  <a:pt x="6206825" y="1785827"/>
                </a:lnTo>
                <a:lnTo>
                  <a:pt x="6221227" y="1822016"/>
                </a:lnTo>
                <a:cubicBezTo>
                  <a:pt x="6213856" y="1837795"/>
                  <a:pt x="6231996" y="1847154"/>
                  <a:pt x="6237305" y="1858891"/>
                </a:cubicBezTo>
                <a:lnTo>
                  <a:pt x="6245339" y="2011010"/>
                </a:lnTo>
                <a:lnTo>
                  <a:pt x="6243065" y="2066060"/>
                </a:lnTo>
                <a:lnTo>
                  <a:pt x="6238739" y="2104210"/>
                </a:lnTo>
                <a:lnTo>
                  <a:pt x="6237021" y="2111648"/>
                </a:lnTo>
                <a:lnTo>
                  <a:pt x="6259718" y="2356556"/>
                </a:lnTo>
                <a:lnTo>
                  <a:pt x="6264060" y="2374375"/>
                </a:lnTo>
                <a:lnTo>
                  <a:pt x="6267041" y="2435573"/>
                </a:lnTo>
                <a:lnTo>
                  <a:pt x="6271496" y="2444087"/>
                </a:lnTo>
                <a:lnTo>
                  <a:pt x="6647705" y="6461436"/>
                </a:lnTo>
                <a:lnTo>
                  <a:pt x="545408" y="6461436"/>
                </a:lnTo>
                <a:lnTo>
                  <a:pt x="544170" y="6448085"/>
                </a:lnTo>
                <a:lnTo>
                  <a:pt x="533573" y="6434067"/>
                </a:lnTo>
                <a:lnTo>
                  <a:pt x="522439" y="6388375"/>
                </a:lnTo>
                <a:lnTo>
                  <a:pt x="518228" y="6357352"/>
                </a:lnTo>
                <a:lnTo>
                  <a:pt x="518072" y="6352810"/>
                </a:lnTo>
                <a:lnTo>
                  <a:pt x="523971" y="6314577"/>
                </a:lnTo>
                <a:cubicBezTo>
                  <a:pt x="522183" y="6313865"/>
                  <a:pt x="520483" y="6312841"/>
                  <a:pt x="518934" y="6311532"/>
                </a:cubicBezTo>
                <a:lnTo>
                  <a:pt x="513042" y="6300271"/>
                </a:lnTo>
                <a:lnTo>
                  <a:pt x="517740" y="6289716"/>
                </a:lnTo>
                <a:lnTo>
                  <a:pt x="523418" y="6241814"/>
                </a:lnTo>
                <a:lnTo>
                  <a:pt x="523922" y="6229603"/>
                </a:lnTo>
                <a:lnTo>
                  <a:pt x="67" y="577048"/>
                </a:lnTo>
                <a:cubicBezTo>
                  <a:pt x="-1138" y="563427"/>
                  <a:pt x="14205" y="550882"/>
                  <a:pt x="34408" y="548975"/>
                </a:cubicBezTo>
                <a:cubicBezTo>
                  <a:pt x="2024440" y="366055"/>
                  <a:pt x="4014473" y="183136"/>
                  <a:pt x="6004504" y="217"/>
                </a:cubicBezTo>
                <a:close/>
              </a:path>
            </a:pathLst>
          </a:custGeom>
        </p:spPr>
      </p:pic>
      <p:sp>
        <p:nvSpPr>
          <p:cNvPr id="38" name="Freeform: Shape 37">
            <a:extLst>
              <a:ext uri="{FF2B5EF4-FFF2-40B4-BE49-F238E27FC236}">
                <a16:creationId xmlns:a16="http://schemas.microsoft.com/office/drawing/2014/main" id="{60376AD7-5814-4A2B-B3FC-395355E39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830335">
            <a:off x="463402" y="118600"/>
            <a:ext cx="444795" cy="1868387"/>
          </a:xfrm>
          <a:custGeom>
            <a:avLst/>
            <a:gdLst>
              <a:gd name="connsiteX0" fmla="*/ 0 w 444795"/>
              <a:gd name="connsiteY0" fmla="*/ 78388 h 1868387"/>
              <a:gd name="connsiteX1" fmla="*/ 39454 w 444795"/>
              <a:gd name="connsiteY1" fmla="*/ 66552 h 1868387"/>
              <a:gd name="connsiteX2" fmla="*/ 139617 w 444795"/>
              <a:gd name="connsiteY2" fmla="*/ 42263 h 1868387"/>
              <a:gd name="connsiteX3" fmla="*/ 193778 w 444795"/>
              <a:gd name="connsiteY3" fmla="*/ 51160 h 1868387"/>
              <a:gd name="connsiteX4" fmla="*/ 261389 w 444795"/>
              <a:gd name="connsiteY4" fmla="*/ 36852 h 1868387"/>
              <a:gd name="connsiteX5" fmla="*/ 274876 w 444795"/>
              <a:gd name="connsiteY5" fmla="*/ 37840 h 1868387"/>
              <a:gd name="connsiteX6" fmla="*/ 280032 w 444795"/>
              <a:gd name="connsiteY6" fmla="*/ 48921 h 1868387"/>
              <a:gd name="connsiteX7" fmla="*/ 284781 w 444795"/>
              <a:gd name="connsiteY7" fmla="*/ 50980 h 1868387"/>
              <a:gd name="connsiteX8" fmla="*/ 300007 w 444795"/>
              <a:gd name="connsiteY8" fmla="*/ 37078 h 1868387"/>
              <a:gd name="connsiteX9" fmla="*/ 375999 w 444795"/>
              <a:gd name="connsiteY9" fmla="*/ 45281 h 1868387"/>
              <a:gd name="connsiteX10" fmla="*/ 417584 w 444795"/>
              <a:gd name="connsiteY10" fmla="*/ 9727 h 1868387"/>
              <a:gd name="connsiteX11" fmla="*/ 444795 w 444795"/>
              <a:gd name="connsiteY11" fmla="*/ 0 h 1868387"/>
              <a:gd name="connsiteX12" fmla="*/ 444795 w 444795"/>
              <a:gd name="connsiteY12" fmla="*/ 1864840 h 1868387"/>
              <a:gd name="connsiteX13" fmla="*/ 430079 w 444795"/>
              <a:gd name="connsiteY13" fmla="*/ 1860813 h 1868387"/>
              <a:gd name="connsiteX14" fmla="*/ 383783 w 444795"/>
              <a:gd name="connsiteY14" fmla="*/ 1862444 h 1868387"/>
              <a:gd name="connsiteX15" fmla="*/ 370358 w 444795"/>
              <a:gd name="connsiteY15" fmla="*/ 1868387 h 1868387"/>
              <a:gd name="connsiteX16" fmla="*/ 336658 w 444795"/>
              <a:gd name="connsiteY16" fmla="*/ 1868387 h 1868387"/>
              <a:gd name="connsiteX17" fmla="*/ 306546 w 444795"/>
              <a:gd name="connsiteY17" fmla="*/ 1858526 h 1868387"/>
              <a:gd name="connsiteX18" fmla="*/ 236457 w 444795"/>
              <a:gd name="connsiteY18" fmla="*/ 1847671 h 1868387"/>
              <a:gd name="connsiteX19" fmla="*/ 205722 w 444795"/>
              <a:gd name="connsiteY19" fmla="*/ 1841430 h 1868387"/>
              <a:gd name="connsiteX20" fmla="*/ 181807 w 444795"/>
              <a:gd name="connsiteY20" fmla="*/ 1823771 h 1868387"/>
              <a:gd name="connsiteX21" fmla="*/ 178439 w 444795"/>
              <a:gd name="connsiteY21" fmla="*/ 1808957 h 1868387"/>
              <a:gd name="connsiteX22" fmla="*/ 161935 w 444795"/>
              <a:gd name="connsiteY22" fmla="*/ 1803551 h 1868387"/>
              <a:gd name="connsiteX23" fmla="*/ 158071 w 444795"/>
              <a:gd name="connsiteY23" fmla="*/ 1799541 h 1868387"/>
              <a:gd name="connsiteX24" fmla="*/ 135376 w 444795"/>
              <a:gd name="connsiteY24" fmla="*/ 1779136 h 1868387"/>
              <a:gd name="connsiteX25" fmla="*/ 132952 w 444795"/>
              <a:gd name="connsiteY25" fmla="*/ 1786380 h 1868387"/>
              <a:gd name="connsiteX26" fmla="*/ 0 w 444795"/>
              <a:gd name="connsiteY26" fmla="*/ 1663146 h 1868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44795" h="1868387">
                <a:moveTo>
                  <a:pt x="0" y="78388"/>
                </a:moveTo>
                <a:lnTo>
                  <a:pt x="39454" y="66552"/>
                </a:lnTo>
                <a:cubicBezTo>
                  <a:pt x="73377" y="59047"/>
                  <a:pt x="108602" y="54461"/>
                  <a:pt x="139617" y="42263"/>
                </a:cubicBezTo>
                <a:cubicBezTo>
                  <a:pt x="180799" y="87869"/>
                  <a:pt x="156173" y="44723"/>
                  <a:pt x="193778" y="51160"/>
                </a:cubicBezTo>
                <a:lnTo>
                  <a:pt x="261389" y="36852"/>
                </a:lnTo>
                <a:lnTo>
                  <a:pt x="274876" y="37840"/>
                </a:lnTo>
                <a:lnTo>
                  <a:pt x="280032" y="48921"/>
                </a:lnTo>
                <a:lnTo>
                  <a:pt x="284781" y="50980"/>
                </a:lnTo>
                <a:lnTo>
                  <a:pt x="300007" y="37078"/>
                </a:lnTo>
                <a:cubicBezTo>
                  <a:pt x="322467" y="29589"/>
                  <a:pt x="353078" y="47149"/>
                  <a:pt x="375999" y="45281"/>
                </a:cubicBezTo>
                <a:cubicBezTo>
                  <a:pt x="382977" y="27666"/>
                  <a:pt x="397501" y="17994"/>
                  <a:pt x="417584" y="9727"/>
                </a:cubicBezTo>
                <a:lnTo>
                  <a:pt x="444795" y="0"/>
                </a:lnTo>
                <a:lnTo>
                  <a:pt x="444795" y="1864840"/>
                </a:lnTo>
                <a:lnTo>
                  <a:pt x="430079" y="1860813"/>
                </a:lnTo>
                <a:cubicBezTo>
                  <a:pt x="411946" y="1857931"/>
                  <a:pt x="392950" y="1858479"/>
                  <a:pt x="383783" y="1862444"/>
                </a:cubicBezTo>
                <a:lnTo>
                  <a:pt x="370358" y="1868387"/>
                </a:lnTo>
                <a:lnTo>
                  <a:pt x="336658" y="1868387"/>
                </a:lnTo>
                <a:lnTo>
                  <a:pt x="306546" y="1858526"/>
                </a:lnTo>
                <a:cubicBezTo>
                  <a:pt x="280888" y="1847233"/>
                  <a:pt x="256422" y="1834783"/>
                  <a:pt x="236457" y="1847671"/>
                </a:cubicBezTo>
                <a:cubicBezTo>
                  <a:pt x="224964" y="1848497"/>
                  <a:pt x="214878" y="1845991"/>
                  <a:pt x="205722" y="1841430"/>
                </a:cubicBezTo>
                <a:lnTo>
                  <a:pt x="181807" y="1823771"/>
                </a:lnTo>
                <a:lnTo>
                  <a:pt x="178439" y="1808957"/>
                </a:lnTo>
                <a:lnTo>
                  <a:pt x="161935" y="1803551"/>
                </a:lnTo>
                <a:lnTo>
                  <a:pt x="158071" y="1799541"/>
                </a:lnTo>
                <a:cubicBezTo>
                  <a:pt x="150700" y="1791836"/>
                  <a:pt x="143295" y="1784610"/>
                  <a:pt x="135376" y="1779136"/>
                </a:cubicBezTo>
                <a:lnTo>
                  <a:pt x="132952" y="1786380"/>
                </a:lnTo>
                <a:lnTo>
                  <a:pt x="0" y="1663146"/>
                </a:lnTo>
                <a:close/>
              </a:path>
            </a:pathLst>
          </a:custGeom>
          <a:blipFill dpi="0" rotWithShape="1">
            <a:blip r:embed="rId4">
              <a:alphaModFix amt="84000"/>
            </a:blip>
            <a:srcRect/>
            <a:tile tx="0" ty="0" sx="100000" sy="100000" flip="none" algn="tl"/>
          </a:blipFill>
          <a:ln>
            <a:noFill/>
          </a:ln>
          <a:effectLst>
            <a:outerShdw blurRad="63500" dist="127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pole tekstowe 4">
            <a:extLst>
              <a:ext uri="{FF2B5EF4-FFF2-40B4-BE49-F238E27FC236}">
                <a16:creationId xmlns:a16="http://schemas.microsoft.com/office/drawing/2014/main" id="{A134523F-49B1-4809-8FFA-AE4029F5C0C0}"/>
              </a:ext>
            </a:extLst>
          </p:cNvPr>
          <p:cNvSpPr txBox="1"/>
          <p:nvPr/>
        </p:nvSpPr>
        <p:spPr>
          <a:xfrm>
            <a:off x="7276327" y="1657"/>
            <a:ext cx="4791716" cy="675801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indent="-228600">
              <a:lnSpc>
                <a:spcPct val="120000"/>
              </a:lnSpc>
              <a:spcAft>
                <a:spcPts val="600"/>
              </a:spcAft>
            </a:pPr>
            <a:r>
              <a:rPr lang="en-US" sz="1600">
                <a:ea typeface="+mn-lt"/>
                <a:cs typeface="+mn-lt"/>
              </a:rPr>
              <a:t>Palenie tytoniu jest na świecie przyczyną prawie 4 milionów zgonów rocznie. Oznacza to, że z powodu tzw. chorób odtytoniowych umiera dziennie 11 tys. palaczy. W Polsce choroby te są przyczyną zgonu co drugiego palacza w wieku 35-69 lat. Każdy papieros skraca życie średnio o 5,5 minuty, czyli przeciętny palacz dobrowolnie rezygnuje z 5 lat życia.</a:t>
            </a:r>
            <a:br>
              <a:rPr lang="en-US" sz="1600" dirty="0">
                <a:ea typeface="+mn-lt"/>
                <a:cs typeface="+mn-lt"/>
              </a:rPr>
            </a:br>
            <a:br>
              <a:rPr lang="en-US" sz="1600" dirty="0">
                <a:ea typeface="+mn-lt"/>
                <a:cs typeface="+mn-lt"/>
              </a:rPr>
            </a:br>
            <a:r>
              <a:rPr lang="en-US" sz="1600">
                <a:ea typeface="+mn-lt"/>
                <a:cs typeface="+mn-lt"/>
              </a:rPr>
              <a:t>Palenie stanowi największe, możliwe do prewencji, śmiertelne zagrożenie dla zdrowia na świecie. Jest przyczyną większej liczby zgonów niż AIDS, alkoholizm, wypadki samochodowe, narkotyki, pożary, zabójstwa i samobójstwa razem wzięte. Palenie stanowi jeden z priorytetów w założeniach polityki zdrowotnej rządu polskiego (Ustawa o ochronie zdrowie przed następstwami używania tytoniu i wyrobów tytoniowych z 9 listopada 1995r.).</a:t>
            </a:r>
            <a:endParaRPr lang="pl-PL" sz="1600"/>
          </a:p>
        </p:txBody>
      </p:sp>
      <p:grpSp>
        <p:nvGrpSpPr>
          <p:cNvPr id="40" name="Group 39">
            <a:extLst>
              <a:ext uri="{FF2B5EF4-FFF2-40B4-BE49-F238E27FC236}">
                <a16:creationId xmlns:a16="http://schemas.microsoft.com/office/drawing/2014/main" id="{D2D2835C-DDE9-4332-9476-94B711F053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41" name="Group 40">
              <a:extLst>
                <a:ext uri="{FF2B5EF4-FFF2-40B4-BE49-F238E27FC236}">
                  <a16:creationId xmlns:a16="http://schemas.microsoft.com/office/drawing/2014/main" id="{37647015-EE9A-4F89-A88A-DC5786E6638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43" name="Straight Connector 42">
                <a:extLst>
                  <a:ext uri="{FF2B5EF4-FFF2-40B4-BE49-F238E27FC236}">
                    <a16:creationId xmlns:a16="http://schemas.microsoft.com/office/drawing/2014/main" id="{CB275C9D-23AD-4120-B860-4A649881025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57793833-C4D8-475A-86F4-45B2FFCF4F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Oval 41">
              <a:extLst>
                <a:ext uri="{FF2B5EF4-FFF2-40B4-BE49-F238E27FC236}">
                  <a16:creationId xmlns:a16="http://schemas.microsoft.com/office/drawing/2014/main" id="{CBDF05EB-F6AC-4339-BC6E-8D65276856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70740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1B7C4707-9C68-44ED-A6DE-88FF7A50F4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B69060A4-9EDF-4FB5-87A8-A9FC83E44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663" y="217714"/>
            <a:ext cx="6968018" cy="6640286"/>
          </a:xfrm>
          <a:custGeom>
            <a:avLst/>
            <a:gdLst>
              <a:gd name="connsiteX0" fmla="*/ 6352331 w 6968018"/>
              <a:gd name="connsiteY0" fmla="*/ 0 h 6643444"/>
              <a:gd name="connsiteX1" fmla="*/ 6968018 w 6968018"/>
              <a:gd name="connsiteY1" fmla="*/ 6643444 h 6643444"/>
              <a:gd name="connsiteX2" fmla="*/ 561128 w 6968018"/>
              <a:gd name="connsiteY2" fmla="*/ 6643444 h 6643444"/>
              <a:gd name="connsiteX3" fmla="*/ 0 w 6968018"/>
              <a:gd name="connsiteY3" fmla="*/ 588709 h 6643444"/>
            </a:gdLst>
            <a:ahLst/>
            <a:cxnLst>
              <a:cxn ang="0">
                <a:pos x="connsiteX0" y="connsiteY0"/>
              </a:cxn>
              <a:cxn ang="0">
                <a:pos x="connsiteX1" y="connsiteY1"/>
              </a:cxn>
              <a:cxn ang="0">
                <a:pos x="connsiteX2" y="connsiteY2"/>
              </a:cxn>
              <a:cxn ang="0">
                <a:pos x="connsiteX3" y="connsiteY3"/>
              </a:cxn>
            </a:cxnLst>
            <a:rect l="l" t="t" r="r" b="b"/>
            <a:pathLst>
              <a:path w="6968018" h="6643444">
                <a:moveTo>
                  <a:pt x="6352331" y="0"/>
                </a:moveTo>
                <a:lnTo>
                  <a:pt x="6968018" y="6643444"/>
                </a:lnTo>
                <a:lnTo>
                  <a:pt x="561128" y="6643444"/>
                </a:lnTo>
                <a:lnTo>
                  <a:pt x="0" y="588709"/>
                </a:lnTo>
                <a:close/>
              </a:path>
            </a:pathLst>
          </a:custGeom>
          <a:solidFill>
            <a:schemeClr val="tx1"/>
          </a:soli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E937A4B0-1638-4AFA-91A5-60F8BB498C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764" y="379444"/>
            <a:ext cx="6678117" cy="6490996"/>
          </a:xfrm>
          <a:custGeom>
            <a:avLst/>
            <a:gdLst>
              <a:gd name="connsiteX0" fmla="*/ 6004504 w 6647705"/>
              <a:gd name="connsiteY0" fmla="*/ 217 h 6461436"/>
              <a:gd name="connsiteX1" fmla="*/ 6043316 w 6647705"/>
              <a:gd name="connsiteY1" fmla="*/ 21512 h 6461436"/>
              <a:gd name="connsiteX2" fmla="*/ 6200652 w 6647705"/>
              <a:gd name="connsiteY2" fmla="*/ 1719217 h 6461436"/>
              <a:gd name="connsiteX3" fmla="*/ 6206825 w 6647705"/>
              <a:gd name="connsiteY3" fmla="*/ 1785827 h 6461436"/>
              <a:gd name="connsiteX4" fmla="*/ 6221227 w 6647705"/>
              <a:gd name="connsiteY4" fmla="*/ 1822016 h 6461436"/>
              <a:gd name="connsiteX5" fmla="*/ 6237305 w 6647705"/>
              <a:gd name="connsiteY5" fmla="*/ 1858891 h 6461436"/>
              <a:gd name="connsiteX6" fmla="*/ 6245339 w 6647705"/>
              <a:gd name="connsiteY6" fmla="*/ 2011010 h 6461436"/>
              <a:gd name="connsiteX7" fmla="*/ 6243065 w 6647705"/>
              <a:gd name="connsiteY7" fmla="*/ 2066060 h 6461436"/>
              <a:gd name="connsiteX8" fmla="*/ 6238739 w 6647705"/>
              <a:gd name="connsiteY8" fmla="*/ 2104210 h 6461436"/>
              <a:gd name="connsiteX9" fmla="*/ 6237021 w 6647705"/>
              <a:gd name="connsiteY9" fmla="*/ 2111648 h 6461436"/>
              <a:gd name="connsiteX10" fmla="*/ 6259718 w 6647705"/>
              <a:gd name="connsiteY10" fmla="*/ 2356556 h 6461436"/>
              <a:gd name="connsiteX11" fmla="*/ 6264060 w 6647705"/>
              <a:gd name="connsiteY11" fmla="*/ 2374375 h 6461436"/>
              <a:gd name="connsiteX12" fmla="*/ 6267041 w 6647705"/>
              <a:gd name="connsiteY12" fmla="*/ 2435573 h 6461436"/>
              <a:gd name="connsiteX13" fmla="*/ 6271496 w 6647705"/>
              <a:gd name="connsiteY13" fmla="*/ 2444087 h 6461436"/>
              <a:gd name="connsiteX14" fmla="*/ 6647705 w 6647705"/>
              <a:gd name="connsiteY14" fmla="*/ 6461436 h 6461436"/>
              <a:gd name="connsiteX15" fmla="*/ 545408 w 6647705"/>
              <a:gd name="connsiteY15" fmla="*/ 6461436 h 6461436"/>
              <a:gd name="connsiteX16" fmla="*/ 544170 w 6647705"/>
              <a:gd name="connsiteY16" fmla="*/ 6448085 h 6461436"/>
              <a:gd name="connsiteX17" fmla="*/ 533573 w 6647705"/>
              <a:gd name="connsiteY17" fmla="*/ 6434067 h 6461436"/>
              <a:gd name="connsiteX18" fmla="*/ 522439 w 6647705"/>
              <a:gd name="connsiteY18" fmla="*/ 6388375 h 6461436"/>
              <a:gd name="connsiteX19" fmla="*/ 518228 w 6647705"/>
              <a:gd name="connsiteY19" fmla="*/ 6357352 h 6461436"/>
              <a:gd name="connsiteX20" fmla="*/ 518072 w 6647705"/>
              <a:gd name="connsiteY20" fmla="*/ 6352810 h 6461436"/>
              <a:gd name="connsiteX21" fmla="*/ 523971 w 6647705"/>
              <a:gd name="connsiteY21" fmla="*/ 6314577 h 6461436"/>
              <a:gd name="connsiteX22" fmla="*/ 518934 w 6647705"/>
              <a:gd name="connsiteY22" fmla="*/ 6311532 h 6461436"/>
              <a:gd name="connsiteX23" fmla="*/ 513042 w 6647705"/>
              <a:gd name="connsiteY23" fmla="*/ 6300271 h 6461436"/>
              <a:gd name="connsiteX24" fmla="*/ 517740 w 6647705"/>
              <a:gd name="connsiteY24" fmla="*/ 6289716 h 6461436"/>
              <a:gd name="connsiteX25" fmla="*/ 523418 w 6647705"/>
              <a:gd name="connsiteY25" fmla="*/ 6241814 h 6461436"/>
              <a:gd name="connsiteX26" fmla="*/ 523922 w 6647705"/>
              <a:gd name="connsiteY26" fmla="*/ 6229603 h 6461436"/>
              <a:gd name="connsiteX27" fmla="*/ 67 w 6647705"/>
              <a:gd name="connsiteY27" fmla="*/ 577048 h 6461436"/>
              <a:gd name="connsiteX28" fmla="*/ 34408 w 6647705"/>
              <a:gd name="connsiteY28" fmla="*/ 548975 h 6461436"/>
              <a:gd name="connsiteX29" fmla="*/ 6004504 w 6647705"/>
              <a:gd name="connsiteY29" fmla="*/ 217 h 6461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647705" h="6461436">
                <a:moveTo>
                  <a:pt x="6004504" y="217"/>
                </a:moveTo>
                <a:cubicBezTo>
                  <a:pt x="6024678" y="-1575"/>
                  <a:pt x="6042004" y="7929"/>
                  <a:pt x="6043316" y="21512"/>
                </a:cubicBezTo>
                <a:lnTo>
                  <a:pt x="6200652" y="1719217"/>
                </a:lnTo>
                <a:lnTo>
                  <a:pt x="6206825" y="1785827"/>
                </a:lnTo>
                <a:lnTo>
                  <a:pt x="6221227" y="1822016"/>
                </a:lnTo>
                <a:cubicBezTo>
                  <a:pt x="6213856" y="1837795"/>
                  <a:pt x="6231996" y="1847154"/>
                  <a:pt x="6237305" y="1858891"/>
                </a:cubicBezTo>
                <a:lnTo>
                  <a:pt x="6245339" y="2011010"/>
                </a:lnTo>
                <a:lnTo>
                  <a:pt x="6243065" y="2066060"/>
                </a:lnTo>
                <a:lnTo>
                  <a:pt x="6238739" y="2104210"/>
                </a:lnTo>
                <a:lnTo>
                  <a:pt x="6237021" y="2111648"/>
                </a:lnTo>
                <a:lnTo>
                  <a:pt x="6259718" y="2356556"/>
                </a:lnTo>
                <a:lnTo>
                  <a:pt x="6264060" y="2374375"/>
                </a:lnTo>
                <a:lnTo>
                  <a:pt x="6267041" y="2435573"/>
                </a:lnTo>
                <a:lnTo>
                  <a:pt x="6271496" y="2444087"/>
                </a:lnTo>
                <a:lnTo>
                  <a:pt x="6647705" y="6461436"/>
                </a:lnTo>
                <a:lnTo>
                  <a:pt x="545408" y="6461436"/>
                </a:lnTo>
                <a:lnTo>
                  <a:pt x="544170" y="6448085"/>
                </a:lnTo>
                <a:lnTo>
                  <a:pt x="533573" y="6434067"/>
                </a:lnTo>
                <a:lnTo>
                  <a:pt x="522439" y="6388375"/>
                </a:lnTo>
                <a:lnTo>
                  <a:pt x="518228" y="6357352"/>
                </a:lnTo>
                <a:lnTo>
                  <a:pt x="518072" y="6352810"/>
                </a:lnTo>
                <a:lnTo>
                  <a:pt x="523971" y="6314577"/>
                </a:lnTo>
                <a:cubicBezTo>
                  <a:pt x="522183" y="6313865"/>
                  <a:pt x="520483" y="6312841"/>
                  <a:pt x="518934" y="6311532"/>
                </a:cubicBezTo>
                <a:lnTo>
                  <a:pt x="513042" y="6300271"/>
                </a:lnTo>
                <a:lnTo>
                  <a:pt x="517740" y="6289716"/>
                </a:lnTo>
                <a:lnTo>
                  <a:pt x="523418" y="6241814"/>
                </a:lnTo>
                <a:lnTo>
                  <a:pt x="523922" y="6229603"/>
                </a:lnTo>
                <a:lnTo>
                  <a:pt x="67" y="577048"/>
                </a:lnTo>
                <a:cubicBezTo>
                  <a:pt x="-1138" y="563427"/>
                  <a:pt x="14205" y="550882"/>
                  <a:pt x="34408" y="548975"/>
                </a:cubicBezTo>
                <a:cubicBezTo>
                  <a:pt x="2024440" y="366055"/>
                  <a:pt x="4014473" y="183136"/>
                  <a:pt x="6004504" y="217"/>
                </a:cubicBezTo>
                <a:close/>
              </a:path>
            </a:pathLst>
          </a:custGeom>
          <a:blipFill dpi="0" rotWithShape="1">
            <a:blip r:embed="rId2"/>
            <a:srcRect/>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raz 4">
            <a:extLst>
              <a:ext uri="{FF2B5EF4-FFF2-40B4-BE49-F238E27FC236}">
                <a16:creationId xmlns:a16="http://schemas.microsoft.com/office/drawing/2014/main" id="{05532EE2-E4A2-486C-B8A8-1E1B0A5CFE93}"/>
              </a:ext>
            </a:extLst>
          </p:cNvPr>
          <p:cNvPicPr>
            <a:picLocks noChangeAspect="1"/>
          </p:cNvPicPr>
          <p:nvPr/>
        </p:nvPicPr>
        <p:blipFill rotWithShape="1">
          <a:blip r:embed="rId3">
            <a:alphaModFix amt="84000"/>
          </a:blip>
          <a:srcRect l="15792" r="15791" b="-1"/>
          <a:stretch/>
        </p:blipFill>
        <p:spPr>
          <a:xfrm>
            <a:off x="457850" y="379444"/>
            <a:ext cx="6678117" cy="6490996"/>
          </a:xfrm>
          <a:custGeom>
            <a:avLst/>
            <a:gdLst/>
            <a:ahLst/>
            <a:cxnLst/>
            <a:rect l="l" t="t" r="r" b="b"/>
            <a:pathLst>
              <a:path w="6647705" h="6461436">
                <a:moveTo>
                  <a:pt x="6004504" y="217"/>
                </a:moveTo>
                <a:cubicBezTo>
                  <a:pt x="6024678" y="-1575"/>
                  <a:pt x="6042004" y="7929"/>
                  <a:pt x="6043316" y="21512"/>
                </a:cubicBezTo>
                <a:lnTo>
                  <a:pt x="6200652" y="1719217"/>
                </a:lnTo>
                <a:lnTo>
                  <a:pt x="6206825" y="1785827"/>
                </a:lnTo>
                <a:lnTo>
                  <a:pt x="6221227" y="1822016"/>
                </a:lnTo>
                <a:cubicBezTo>
                  <a:pt x="6213856" y="1837795"/>
                  <a:pt x="6231996" y="1847154"/>
                  <a:pt x="6237305" y="1858891"/>
                </a:cubicBezTo>
                <a:lnTo>
                  <a:pt x="6245339" y="2011010"/>
                </a:lnTo>
                <a:lnTo>
                  <a:pt x="6243065" y="2066060"/>
                </a:lnTo>
                <a:lnTo>
                  <a:pt x="6238739" y="2104210"/>
                </a:lnTo>
                <a:lnTo>
                  <a:pt x="6237021" y="2111648"/>
                </a:lnTo>
                <a:lnTo>
                  <a:pt x="6259718" y="2356556"/>
                </a:lnTo>
                <a:lnTo>
                  <a:pt x="6264060" y="2374375"/>
                </a:lnTo>
                <a:lnTo>
                  <a:pt x="6267041" y="2435573"/>
                </a:lnTo>
                <a:lnTo>
                  <a:pt x="6271496" y="2444087"/>
                </a:lnTo>
                <a:lnTo>
                  <a:pt x="6647705" y="6461436"/>
                </a:lnTo>
                <a:lnTo>
                  <a:pt x="545408" y="6461436"/>
                </a:lnTo>
                <a:lnTo>
                  <a:pt x="544170" y="6448085"/>
                </a:lnTo>
                <a:lnTo>
                  <a:pt x="533573" y="6434067"/>
                </a:lnTo>
                <a:lnTo>
                  <a:pt x="522439" y="6388375"/>
                </a:lnTo>
                <a:lnTo>
                  <a:pt x="518228" y="6357352"/>
                </a:lnTo>
                <a:lnTo>
                  <a:pt x="518072" y="6352810"/>
                </a:lnTo>
                <a:lnTo>
                  <a:pt x="523971" y="6314577"/>
                </a:lnTo>
                <a:cubicBezTo>
                  <a:pt x="522183" y="6313865"/>
                  <a:pt x="520483" y="6312841"/>
                  <a:pt x="518934" y="6311532"/>
                </a:cubicBezTo>
                <a:lnTo>
                  <a:pt x="513042" y="6300271"/>
                </a:lnTo>
                <a:lnTo>
                  <a:pt x="517740" y="6289716"/>
                </a:lnTo>
                <a:lnTo>
                  <a:pt x="523418" y="6241814"/>
                </a:lnTo>
                <a:lnTo>
                  <a:pt x="523922" y="6229603"/>
                </a:lnTo>
                <a:lnTo>
                  <a:pt x="67" y="577048"/>
                </a:lnTo>
                <a:cubicBezTo>
                  <a:pt x="-1138" y="563427"/>
                  <a:pt x="14205" y="550882"/>
                  <a:pt x="34408" y="548975"/>
                </a:cubicBezTo>
                <a:cubicBezTo>
                  <a:pt x="2024440" y="366055"/>
                  <a:pt x="4014473" y="183136"/>
                  <a:pt x="6004504" y="217"/>
                </a:cubicBezTo>
                <a:close/>
              </a:path>
            </a:pathLst>
          </a:custGeom>
        </p:spPr>
      </p:pic>
      <p:sp>
        <p:nvSpPr>
          <p:cNvPr id="38" name="Freeform: Shape 37">
            <a:extLst>
              <a:ext uri="{FF2B5EF4-FFF2-40B4-BE49-F238E27FC236}">
                <a16:creationId xmlns:a16="http://schemas.microsoft.com/office/drawing/2014/main" id="{60376AD7-5814-4A2B-B3FC-395355E39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830335">
            <a:off x="463402" y="118600"/>
            <a:ext cx="444795" cy="1868387"/>
          </a:xfrm>
          <a:custGeom>
            <a:avLst/>
            <a:gdLst>
              <a:gd name="connsiteX0" fmla="*/ 0 w 444795"/>
              <a:gd name="connsiteY0" fmla="*/ 78388 h 1868387"/>
              <a:gd name="connsiteX1" fmla="*/ 39454 w 444795"/>
              <a:gd name="connsiteY1" fmla="*/ 66552 h 1868387"/>
              <a:gd name="connsiteX2" fmla="*/ 139617 w 444795"/>
              <a:gd name="connsiteY2" fmla="*/ 42263 h 1868387"/>
              <a:gd name="connsiteX3" fmla="*/ 193778 w 444795"/>
              <a:gd name="connsiteY3" fmla="*/ 51160 h 1868387"/>
              <a:gd name="connsiteX4" fmla="*/ 261389 w 444795"/>
              <a:gd name="connsiteY4" fmla="*/ 36852 h 1868387"/>
              <a:gd name="connsiteX5" fmla="*/ 274876 w 444795"/>
              <a:gd name="connsiteY5" fmla="*/ 37840 h 1868387"/>
              <a:gd name="connsiteX6" fmla="*/ 280032 w 444795"/>
              <a:gd name="connsiteY6" fmla="*/ 48921 h 1868387"/>
              <a:gd name="connsiteX7" fmla="*/ 284781 w 444795"/>
              <a:gd name="connsiteY7" fmla="*/ 50980 h 1868387"/>
              <a:gd name="connsiteX8" fmla="*/ 300007 w 444795"/>
              <a:gd name="connsiteY8" fmla="*/ 37078 h 1868387"/>
              <a:gd name="connsiteX9" fmla="*/ 375999 w 444795"/>
              <a:gd name="connsiteY9" fmla="*/ 45281 h 1868387"/>
              <a:gd name="connsiteX10" fmla="*/ 417584 w 444795"/>
              <a:gd name="connsiteY10" fmla="*/ 9727 h 1868387"/>
              <a:gd name="connsiteX11" fmla="*/ 444795 w 444795"/>
              <a:gd name="connsiteY11" fmla="*/ 0 h 1868387"/>
              <a:gd name="connsiteX12" fmla="*/ 444795 w 444795"/>
              <a:gd name="connsiteY12" fmla="*/ 1864840 h 1868387"/>
              <a:gd name="connsiteX13" fmla="*/ 430079 w 444795"/>
              <a:gd name="connsiteY13" fmla="*/ 1860813 h 1868387"/>
              <a:gd name="connsiteX14" fmla="*/ 383783 w 444795"/>
              <a:gd name="connsiteY14" fmla="*/ 1862444 h 1868387"/>
              <a:gd name="connsiteX15" fmla="*/ 370358 w 444795"/>
              <a:gd name="connsiteY15" fmla="*/ 1868387 h 1868387"/>
              <a:gd name="connsiteX16" fmla="*/ 336658 w 444795"/>
              <a:gd name="connsiteY16" fmla="*/ 1868387 h 1868387"/>
              <a:gd name="connsiteX17" fmla="*/ 306546 w 444795"/>
              <a:gd name="connsiteY17" fmla="*/ 1858526 h 1868387"/>
              <a:gd name="connsiteX18" fmla="*/ 236457 w 444795"/>
              <a:gd name="connsiteY18" fmla="*/ 1847671 h 1868387"/>
              <a:gd name="connsiteX19" fmla="*/ 205722 w 444795"/>
              <a:gd name="connsiteY19" fmla="*/ 1841430 h 1868387"/>
              <a:gd name="connsiteX20" fmla="*/ 181807 w 444795"/>
              <a:gd name="connsiteY20" fmla="*/ 1823771 h 1868387"/>
              <a:gd name="connsiteX21" fmla="*/ 178439 w 444795"/>
              <a:gd name="connsiteY21" fmla="*/ 1808957 h 1868387"/>
              <a:gd name="connsiteX22" fmla="*/ 161935 w 444795"/>
              <a:gd name="connsiteY22" fmla="*/ 1803551 h 1868387"/>
              <a:gd name="connsiteX23" fmla="*/ 158071 w 444795"/>
              <a:gd name="connsiteY23" fmla="*/ 1799541 h 1868387"/>
              <a:gd name="connsiteX24" fmla="*/ 135376 w 444795"/>
              <a:gd name="connsiteY24" fmla="*/ 1779136 h 1868387"/>
              <a:gd name="connsiteX25" fmla="*/ 132952 w 444795"/>
              <a:gd name="connsiteY25" fmla="*/ 1786380 h 1868387"/>
              <a:gd name="connsiteX26" fmla="*/ 0 w 444795"/>
              <a:gd name="connsiteY26" fmla="*/ 1663146 h 1868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44795" h="1868387">
                <a:moveTo>
                  <a:pt x="0" y="78388"/>
                </a:moveTo>
                <a:lnTo>
                  <a:pt x="39454" y="66552"/>
                </a:lnTo>
                <a:cubicBezTo>
                  <a:pt x="73377" y="59047"/>
                  <a:pt x="108602" y="54461"/>
                  <a:pt x="139617" y="42263"/>
                </a:cubicBezTo>
                <a:cubicBezTo>
                  <a:pt x="180799" y="87869"/>
                  <a:pt x="156173" y="44723"/>
                  <a:pt x="193778" y="51160"/>
                </a:cubicBezTo>
                <a:lnTo>
                  <a:pt x="261389" y="36852"/>
                </a:lnTo>
                <a:lnTo>
                  <a:pt x="274876" y="37840"/>
                </a:lnTo>
                <a:lnTo>
                  <a:pt x="280032" y="48921"/>
                </a:lnTo>
                <a:lnTo>
                  <a:pt x="284781" y="50980"/>
                </a:lnTo>
                <a:lnTo>
                  <a:pt x="300007" y="37078"/>
                </a:lnTo>
                <a:cubicBezTo>
                  <a:pt x="322467" y="29589"/>
                  <a:pt x="353078" y="47149"/>
                  <a:pt x="375999" y="45281"/>
                </a:cubicBezTo>
                <a:cubicBezTo>
                  <a:pt x="382977" y="27666"/>
                  <a:pt x="397501" y="17994"/>
                  <a:pt x="417584" y="9727"/>
                </a:cubicBezTo>
                <a:lnTo>
                  <a:pt x="444795" y="0"/>
                </a:lnTo>
                <a:lnTo>
                  <a:pt x="444795" y="1864840"/>
                </a:lnTo>
                <a:lnTo>
                  <a:pt x="430079" y="1860813"/>
                </a:lnTo>
                <a:cubicBezTo>
                  <a:pt x="411946" y="1857931"/>
                  <a:pt x="392950" y="1858479"/>
                  <a:pt x="383783" y="1862444"/>
                </a:cubicBezTo>
                <a:lnTo>
                  <a:pt x="370358" y="1868387"/>
                </a:lnTo>
                <a:lnTo>
                  <a:pt x="336658" y="1868387"/>
                </a:lnTo>
                <a:lnTo>
                  <a:pt x="306546" y="1858526"/>
                </a:lnTo>
                <a:cubicBezTo>
                  <a:pt x="280888" y="1847233"/>
                  <a:pt x="256422" y="1834783"/>
                  <a:pt x="236457" y="1847671"/>
                </a:cubicBezTo>
                <a:cubicBezTo>
                  <a:pt x="224964" y="1848497"/>
                  <a:pt x="214878" y="1845991"/>
                  <a:pt x="205722" y="1841430"/>
                </a:cubicBezTo>
                <a:lnTo>
                  <a:pt x="181807" y="1823771"/>
                </a:lnTo>
                <a:lnTo>
                  <a:pt x="178439" y="1808957"/>
                </a:lnTo>
                <a:lnTo>
                  <a:pt x="161935" y="1803551"/>
                </a:lnTo>
                <a:lnTo>
                  <a:pt x="158071" y="1799541"/>
                </a:lnTo>
                <a:cubicBezTo>
                  <a:pt x="150700" y="1791836"/>
                  <a:pt x="143295" y="1784610"/>
                  <a:pt x="135376" y="1779136"/>
                </a:cubicBezTo>
                <a:lnTo>
                  <a:pt x="132952" y="1786380"/>
                </a:lnTo>
                <a:lnTo>
                  <a:pt x="0" y="1663146"/>
                </a:lnTo>
                <a:close/>
              </a:path>
            </a:pathLst>
          </a:custGeom>
          <a:blipFill dpi="0" rotWithShape="1">
            <a:blip r:embed="rId4">
              <a:alphaModFix amt="84000"/>
            </a:blip>
            <a:srcRect/>
            <a:tile tx="0" ty="0" sx="100000" sy="100000" flip="none" algn="tl"/>
          </a:blipFill>
          <a:ln>
            <a:noFill/>
          </a:ln>
          <a:effectLst>
            <a:outerShdw blurRad="63500" dist="127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pole tekstowe 4">
            <a:extLst>
              <a:ext uri="{FF2B5EF4-FFF2-40B4-BE49-F238E27FC236}">
                <a16:creationId xmlns:a16="http://schemas.microsoft.com/office/drawing/2014/main" id="{DF851569-C635-40AD-B7C4-638056355864}"/>
              </a:ext>
            </a:extLst>
          </p:cNvPr>
          <p:cNvSpPr txBox="1"/>
          <p:nvPr/>
        </p:nvSpPr>
        <p:spPr>
          <a:xfrm>
            <a:off x="7377179" y="147333"/>
            <a:ext cx="4690864" cy="6701982"/>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lnSpcReduction="10000"/>
          </a:bodyPr>
          <a:lstStyle/>
          <a:p>
            <a:pPr indent="-228600">
              <a:lnSpc>
                <a:spcPct val="120000"/>
              </a:lnSpc>
              <a:spcAft>
                <a:spcPts val="600"/>
              </a:spcAft>
            </a:pPr>
            <a:r>
              <a:rPr lang="en-US">
                <a:ea typeface="+mn-lt"/>
                <a:cs typeface="+mn-lt"/>
              </a:rPr>
              <a:t>W dymie tytoniowym występuje pod postacią gazu lub cząsteczek ponad 4000 związków chemicznych. Badania empiryczne udowodniły, że ponad 40 czynników ma działanie rakotwórcze. Dym papierosowy inhalowany przez palacza wywiera szkodliwy wpływ na prawie wszystkie organy: podrażnia błonę śluzową jamy ustnej, przełyku i żołądka; ma właściwości alergizujące, zatruwa układ oddechowy, sercowo-naczyniowy, nerwowy, trzustkę, pęcherz moczowy, prowadzi do mutacji oraz rakotwórczych zmian komórkowych. Palenie ma negatywny wpływ na procesy życiowe m.in.: immunologiczne i hormonalne itp. Do najbardziej szkodliwych związków toksycznych należą: tlenek węgla, tlenki azotu, cyjanowodór.</a:t>
            </a:r>
            <a:endParaRPr lang="pl-PL"/>
          </a:p>
        </p:txBody>
      </p:sp>
      <p:grpSp>
        <p:nvGrpSpPr>
          <p:cNvPr id="40" name="Group 39">
            <a:extLst>
              <a:ext uri="{FF2B5EF4-FFF2-40B4-BE49-F238E27FC236}">
                <a16:creationId xmlns:a16="http://schemas.microsoft.com/office/drawing/2014/main" id="{D2D2835C-DDE9-4332-9476-94B711F053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41" name="Group 40">
              <a:extLst>
                <a:ext uri="{FF2B5EF4-FFF2-40B4-BE49-F238E27FC236}">
                  <a16:creationId xmlns:a16="http://schemas.microsoft.com/office/drawing/2014/main" id="{37647015-EE9A-4F89-A88A-DC5786E6638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43" name="Straight Connector 42">
                <a:extLst>
                  <a:ext uri="{FF2B5EF4-FFF2-40B4-BE49-F238E27FC236}">
                    <a16:creationId xmlns:a16="http://schemas.microsoft.com/office/drawing/2014/main" id="{CB275C9D-23AD-4120-B860-4A649881025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57793833-C4D8-475A-86F4-45B2FFCF4F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Oval 41">
              <a:extLst>
                <a:ext uri="{FF2B5EF4-FFF2-40B4-BE49-F238E27FC236}">
                  <a16:creationId xmlns:a16="http://schemas.microsoft.com/office/drawing/2014/main" id="{CBDF05EB-F6AC-4339-BC6E-8D65276856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60796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1B7C4707-9C68-44ED-A6DE-88FF7A50F4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B69060A4-9EDF-4FB5-87A8-A9FC83E44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663" y="217714"/>
            <a:ext cx="6968018" cy="6640286"/>
          </a:xfrm>
          <a:custGeom>
            <a:avLst/>
            <a:gdLst>
              <a:gd name="connsiteX0" fmla="*/ 6352331 w 6968018"/>
              <a:gd name="connsiteY0" fmla="*/ 0 h 6643444"/>
              <a:gd name="connsiteX1" fmla="*/ 6968018 w 6968018"/>
              <a:gd name="connsiteY1" fmla="*/ 6643444 h 6643444"/>
              <a:gd name="connsiteX2" fmla="*/ 561128 w 6968018"/>
              <a:gd name="connsiteY2" fmla="*/ 6643444 h 6643444"/>
              <a:gd name="connsiteX3" fmla="*/ 0 w 6968018"/>
              <a:gd name="connsiteY3" fmla="*/ 588709 h 6643444"/>
            </a:gdLst>
            <a:ahLst/>
            <a:cxnLst>
              <a:cxn ang="0">
                <a:pos x="connsiteX0" y="connsiteY0"/>
              </a:cxn>
              <a:cxn ang="0">
                <a:pos x="connsiteX1" y="connsiteY1"/>
              </a:cxn>
              <a:cxn ang="0">
                <a:pos x="connsiteX2" y="connsiteY2"/>
              </a:cxn>
              <a:cxn ang="0">
                <a:pos x="connsiteX3" y="connsiteY3"/>
              </a:cxn>
            </a:cxnLst>
            <a:rect l="l" t="t" r="r" b="b"/>
            <a:pathLst>
              <a:path w="6968018" h="6643444">
                <a:moveTo>
                  <a:pt x="6352331" y="0"/>
                </a:moveTo>
                <a:lnTo>
                  <a:pt x="6968018" y="6643444"/>
                </a:lnTo>
                <a:lnTo>
                  <a:pt x="561128" y="6643444"/>
                </a:lnTo>
                <a:lnTo>
                  <a:pt x="0" y="588709"/>
                </a:lnTo>
                <a:close/>
              </a:path>
            </a:pathLst>
          </a:custGeom>
          <a:solidFill>
            <a:schemeClr val="tx1"/>
          </a:soli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E937A4B0-1638-4AFA-91A5-60F8BB498C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764" y="379444"/>
            <a:ext cx="6678117" cy="6490996"/>
          </a:xfrm>
          <a:custGeom>
            <a:avLst/>
            <a:gdLst>
              <a:gd name="connsiteX0" fmla="*/ 6004504 w 6647705"/>
              <a:gd name="connsiteY0" fmla="*/ 217 h 6461436"/>
              <a:gd name="connsiteX1" fmla="*/ 6043316 w 6647705"/>
              <a:gd name="connsiteY1" fmla="*/ 21512 h 6461436"/>
              <a:gd name="connsiteX2" fmla="*/ 6200652 w 6647705"/>
              <a:gd name="connsiteY2" fmla="*/ 1719217 h 6461436"/>
              <a:gd name="connsiteX3" fmla="*/ 6206825 w 6647705"/>
              <a:gd name="connsiteY3" fmla="*/ 1785827 h 6461436"/>
              <a:gd name="connsiteX4" fmla="*/ 6221227 w 6647705"/>
              <a:gd name="connsiteY4" fmla="*/ 1822016 h 6461436"/>
              <a:gd name="connsiteX5" fmla="*/ 6237305 w 6647705"/>
              <a:gd name="connsiteY5" fmla="*/ 1858891 h 6461436"/>
              <a:gd name="connsiteX6" fmla="*/ 6245339 w 6647705"/>
              <a:gd name="connsiteY6" fmla="*/ 2011010 h 6461436"/>
              <a:gd name="connsiteX7" fmla="*/ 6243065 w 6647705"/>
              <a:gd name="connsiteY7" fmla="*/ 2066060 h 6461436"/>
              <a:gd name="connsiteX8" fmla="*/ 6238739 w 6647705"/>
              <a:gd name="connsiteY8" fmla="*/ 2104210 h 6461436"/>
              <a:gd name="connsiteX9" fmla="*/ 6237021 w 6647705"/>
              <a:gd name="connsiteY9" fmla="*/ 2111648 h 6461436"/>
              <a:gd name="connsiteX10" fmla="*/ 6259718 w 6647705"/>
              <a:gd name="connsiteY10" fmla="*/ 2356556 h 6461436"/>
              <a:gd name="connsiteX11" fmla="*/ 6264060 w 6647705"/>
              <a:gd name="connsiteY11" fmla="*/ 2374375 h 6461436"/>
              <a:gd name="connsiteX12" fmla="*/ 6267041 w 6647705"/>
              <a:gd name="connsiteY12" fmla="*/ 2435573 h 6461436"/>
              <a:gd name="connsiteX13" fmla="*/ 6271496 w 6647705"/>
              <a:gd name="connsiteY13" fmla="*/ 2444087 h 6461436"/>
              <a:gd name="connsiteX14" fmla="*/ 6647705 w 6647705"/>
              <a:gd name="connsiteY14" fmla="*/ 6461436 h 6461436"/>
              <a:gd name="connsiteX15" fmla="*/ 545408 w 6647705"/>
              <a:gd name="connsiteY15" fmla="*/ 6461436 h 6461436"/>
              <a:gd name="connsiteX16" fmla="*/ 544170 w 6647705"/>
              <a:gd name="connsiteY16" fmla="*/ 6448085 h 6461436"/>
              <a:gd name="connsiteX17" fmla="*/ 533573 w 6647705"/>
              <a:gd name="connsiteY17" fmla="*/ 6434067 h 6461436"/>
              <a:gd name="connsiteX18" fmla="*/ 522439 w 6647705"/>
              <a:gd name="connsiteY18" fmla="*/ 6388375 h 6461436"/>
              <a:gd name="connsiteX19" fmla="*/ 518228 w 6647705"/>
              <a:gd name="connsiteY19" fmla="*/ 6357352 h 6461436"/>
              <a:gd name="connsiteX20" fmla="*/ 518072 w 6647705"/>
              <a:gd name="connsiteY20" fmla="*/ 6352810 h 6461436"/>
              <a:gd name="connsiteX21" fmla="*/ 523971 w 6647705"/>
              <a:gd name="connsiteY21" fmla="*/ 6314577 h 6461436"/>
              <a:gd name="connsiteX22" fmla="*/ 518934 w 6647705"/>
              <a:gd name="connsiteY22" fmla="*/ 6311532 h 6461436"/>
              <a:gd name="connsiteX23" fmla="*/ 513042 w 6647705"/>
              <a:gd name="connsiteY23" fmla="*/ 6300271 h 6461436"/>
              <a:gd name="connsiteX24" fmla="*/ 517740 w 6647705"/>
              <a:gd name="connsiteY24" fmla="*/ 6289716 h 6461436"/>
              <a:gd name="connsiteX25" fmla="*/ 523418 w 6647705"/>
              <a:gd name="connsiteY25" fmla="*/ 6241814 h 6461436"/>
              <a:gd name="connsiteX26" fmla="*/ 523922 w 6647705"/>
              <a:gd name="connsiteY26" fmla="*/ 6229603 h 6461436"/>
              <a:gd name="connsiteX27" fmla="*/ 67 w 6647705"/>
              <a:gd name="connsiteY27" fmla="*/ 577048 h 6461436"/>
              <a:gd name="connsiteX28" fmla="*/ 34408 w 6647705"/>
              <a:gd name="connsiteY28" fmla="*/ 548975 h 6461436"/>
              <a:gd name="connsiteX29" fmla="*/ 6004504 w 6647705"/>
              <a:gd name="connsiteY29" fmla="*/ 217 h 6461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647705" h="6461436">
                <a:moveTo>
                  <a:pt x="6004504" y="217"/>
                </a:moveTo>
                <a:cubicBezTo>
                  <a:pt x="6024678" y="-1575"/>
                  <a:pt x="6042004" y="7929"/>
                  <a:pt x="6043316" y="21512"/>
                </a:cubicBezTo>
                <a:lnTo>
                  <a:pt x="6200652" y="1719217"/>
                </a:lnTo>
                <a:lnTo>
                  <a:pt x="6206825" y="1785827"/>
                </a:lnTo>
                <a:lnTo>
                  <a:pt x="6221227" y="1822016"/>
                </a:lnTo>
                <a:cubicBezTo>
                  <a:pt x="6213856" y="1837795"/>
                  <a:pt x="6231996" y="1847154"/>
                  <a:pt x="6237305" y="1858891"/>
                </a:cubicBezTo>
                <a:lnTo>
                  <a:pt x="6245339" y="2011010"/>
                </a:lnTo>
                <a:lnTo>
                  <a:pt x="6243065" y="2066060"/>
                </a:lnTo>
                <a:lnTo>
                  <a:pt x="6238739" y="2104210"/>
                </a:lnTo>
                <a:lnTo>
                  <a:pt x="6237021" y="2111648"/>
                </a:lnTo>
                <a:lnTo>
                  <a:pt x="6259718" y="2356556"/>
                </a:lnTo>
                <a:lnTo>
                  <a:pt x="6264060" y="2374375"/>
                </a:lnTo>
                <a:lnTo>
                  <a:pt x="6267041" y="2435573"/>
                </a:lnTo>
                <a:lnTo>
                  <a:pt x="6271496" y="2444087"/>
                </a:lnTo>
                <a:lnTo>
                  <a:pt x="6647705" y="6461436"/>
                </a:lnTo>
                <a:lnTo>
                  <a:pt x="545408" y="6461436"/>
                </a:lnTo>
                <a:lnTo>
                  <a:pt x="544170" y="6448085"/>
                </a:lnTo>
                <a:lnTo>
                  <a:pt x="533573" y="6434067"/>
                </a:lnTo>
                <a:lnTo>
                  <a:pt x="522439" y="6388375"/>
                </a:lnTo>
                <a:lnTo>
                  <a:pt x="518228" y="6357352"/>
                </a:lnTo>
                <a:lnTo>
                  <a:pt x="518072" y="6352810"/>
                </a:lnTo>
                <a:lnTo>
                  <a:pt x="523971" y="6314577"/>
                </a:lnTo>
                <a:cubicBezTo>
                  <a:pt x="522183" y="6313865"/>
                  <a:pt x="520483" y="6312841"/>
                  <a:pt x="518934" y="6311532"/>
                </a:cubicBezTo>
                <a:lnTo>
                  <a:pt x="513042" y="6300271"/>
                </a:lnTo>
                <a:lnTo>
                  <a:pt x="517740" y="6289716"/>
                </a:lnTo>
                <a:lnTo>
                  <a:pt x="523418" y="6241814"/>
                </a:lnTo>
                <a:lnTo>
                  <a:pt x="523922" y="6229603"/>
                </a:lnTo>
                <a:lnTo>
                  <a:pt x="67" y="577048"/>
                </a:lnTo>
                <a:cubicBezTo>
                  <a:pt x="-1138" y="563427"/>
                  <a:pt x="14205" y="550882"/>
                  <a:pt x="34408" y="548975"/>
                </a:cubicBezTo>
                <a:cubicBezTo>
                  <a:pt x="2024440" y="366055"/>
                  <a:pt x="4014473" y="183136"/>
                  <a:pt x="6004504" y="217"/>
                </a:cubicBezTo>
                <a:close/>
              </a:path>
            </a:pathLst>
          </a:custGeom>
          <a:blipFill dpi="0" rotWithShape="1">
            <a:blip r:embed="rId2"/>
            <a:srcRect/>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raz 4" descr="Obraz zawierający tort, czekolada, roślina, napoje&#10;&#10;Opis wygenerowany automatycznie">
            <a:extLst>
              <a:ext uri="{FF2B5EF4-FFF2-40B4-BE49-F238E27FC236}">
                <a16:creationId xmlns:a16="http://schemas.microsoft.com/office/drawing/2014/main" id="{D3905481-ED04-448B-A747-118C3351A110}"/>
              </a:ext>
            </a:extLst>
          </p:cNvPr>
          <p:cNvPicPr>
            <a:picLocks noChangeAspect="1"/>
          </p:cNvPicPr>
          <p:nvPr/>
        </p:nvPicPr>
        <p:blipFill rotWithShape="1">
          <a:blip r:embed="rId3">
            <a:alphaModFix amt="84000"/>
          </a:blip>
          <a:srcRect l="20731" r="21397"/>
          <a:stretch/>
        </p:blipFill>
        <p:spPr>
          <a:xfrm>
            <a:off x="457850" y="379444"/>
            <a:ext cx="6678117" cy="6490996"/>
          </a:xfrm>
          <a:custGeom>
            <a:avLst/>
            <a:gdLst/>
            <a:ahLst/>
            <a:cxnLst/>
            <a:rect l="l" t="t" r="r" b="b"/>
            <a:pathLst>
              <a:path w="6647705" h="6461436">
                <a:moveTo>
                  <a:pt x="6004504" y="217"/>
                </a:moveTo>
                <a:cubicBezTo>
                  <a:pt x="6024678" y="-1575"/>
                  <a:pt x="6042004" y="7929"/>
                  <a:pt x="6043316" y="21512"/>
                </a:cubicBezTo>
                <a:lnTo>
                  <a:pt x="6200652" y="1719217"/>
                </a:lnTo>
                <a:lnTo>
                  <a:pt x="6206825" y="1785827"/>
                </a:lnTo>
                <a:lnTo>
                  <a:pt x="6221227" y="1822016"/>
                </a:lnTo>
                <a:cubicBezTo>
                  <a:pt x="6213856" y="1837795"/>
                  <a:pt x="6231996" y="1847154"/>
                  <a:pt x="6237305" y="1858891"/>
                </a:cubicBezTo>
                <a:lnTo>
                  <a:pt x="6245339" y="2011010"/>
                </a:lnTo>
                <a:lnTo>
                  <a:pt x="6243065" y="2066060"/>
                </a:lnTo>
                <a:lnTo>
                  <a:pt x="6238739" y="2104210"/>
                </a:lnTo>
                <a:lnTo>
                  <a:pt x="6237021" y="2111648"/>
                </a:lnTo>
                <a:lnTo>
                  <a:pt x="6259718" y="2356556"/>
                </a:lnTo>
                <a:lnTo>
                  <a:pt x="6264060" y="2374375"/>
                </a:lnTo>
                <a:lnTo>
                  <a:pt x="6267041" y="2435573"/>
                </a:lnTo>
                <a:lnTo>
                  <a:pt x="6271496" y="2444087"/>
                </a:lnTo>
                <a:lnTo>
                  <a:pt x="6647705" y="6461436"/>
                </a:lnTo>
                <a:lnTo>
                  <a:pt x="545408" y="6461436"/>
                </a:lnTo>
                <a:lnTo>
                  <a:pt x="544170" y="6448085"/>
                </a:lnTo>
                <a:lnTo>
                  <a:pt x="533573" y="6434067"/>
                </a:lnTo>
                <a:lnTo>
                  <a:pt x="522439" y="6388375"/>
                </a:lnTo>
                <a:lnTo>
                  <a:pt x="518228" y="6357352"/>
                </a:lnTo>
                <a:lnTo>
                  <a:pt x="518072" y="6352810"/>
                </a:lnTo>
                <a:lnTo>
                  <a:pt x="523971" y="6314577"/>
                </a:lnTo>
                <a:cubicBezTo>
                  <a:pt x="522183" y="6313865"/>
                  <a:pt x="520483" y="6312841"/>
                  <a:pt x="518934" y="6311532"/>
                </a:cubicBezTo>
                <a:lnTo>
                  <a:pt x="513042" y="6300271"/>
                </a:lnTo>
                <a:lnTo>
                  <a:pt x="517740" y="6289716"/>
                </a:lnTo>
                <a:lnTo>
                  <a:pt x="523418" y="6241814"/>
                </a:lnTo>
                <a:lnTo>
                  <a:pt x="523922" y="6229603"/>
                </a:lnTo>
                <a:lnTo>
                  <a:pt x="67" y="577048"/>
                </a:lnTo>
                <a:cubicBezTo>
                  <a:pt x="-1138" y="563427"/>
                  <a:pt x="14205" y="550882"/>
                  <a:pt x="34408" y="548975"/>
                </a:cubicBezTo>
                <a:cubicBezTo>
                  <a:pt x="2024440" y="366055"/>
                  <a:pt x="4014473" y="183136"/>
                  <a:pt x="6004504" y="217"/>
                </a:cubicBezTo>
                <a:close/>
              </a:path>
            </a:pathLst>
          </a:custGeom>
        </p:spPr>
      </p:pic>
      <p:sp>
        <p:nvSpPr>
          <p:cNvPr id="42" name="Freeform: Shape 41">
            <a:extLst>
              <a:ext uri="{FF2B5EF4-FFF2-40B4-BE49-F238E27FC236}">
                <a16:creationId xmlns:a16="http://schemas.microsoft.com/office/drawing/2014/main" id="{60376AD7-5814-4A2B-B3FC-395355E39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830335">
            <a:off x="463402" y="118600"/>
            <a:ext cx="444795" cy="1868387"/>
          </a:xfrm>
          <a:custGeom>
            <a:avLst/>
            <a:gdLst>
              <a:gd name="connsiteX0" fmla="*/ 0 w 444795"/>
              <a:gd name="connsiteY0" fmla="*/ 78388 h 1868387"/>
              <a:gd name="connsiteX1" fmla="*/ 39454 w 444795"/>
              <a:gd name="connsiteY1" fmla="*/ 66552 h 1868387"/>
              <a:gd name="connsiteX2" fmla="*/ 139617 w 444795"/>
              <a:gd name="connsiteY2" fmla="*/ 42263 h 1868387"/>
              <a:gd name="connsiteX3" fmla="*/ 193778 w 444795"/>
              <a:gd name="connsiteY3" fmla="*/ 51160 h 1868387"/>
              <a:gd name="connsiteX4" fmla="*/ 261389 w 444795"/>
              <a:gd name="connsiteY4" fmla="*/ 36852 h 1868387"/>
              <a:gd name="connsiteX5" fmla="*/ 274876 w 444795"/>
              <a:gd name="connsiteY5" fmla="*/ 37840 h 1868387"/>
              <a:gd name="connsiteX6" fmla="*/ 280032 w 444795"/>
              <a:gd name="connsiteY6" fmla="*/ 48921 h 1868387"/>
              <a:gd name="connsiteX7" fmla="*/ 284781 w 444795"/>
              <a:gd name="connsiteY7" fmla="*/ 50980 h 1868387"/>
              <a:gd name="connsiteX8" fmla="*/ 300007 w 444795"/>
              <a:gd name="connsiteY8" fmla="*/ 37078 h 1868387"/>
              <a:gd name="connsiteX9" fmla="*/ 375999 w 444795"/>
              <a:gd name="connsiteY9" fmla="*/ 45281 h 1868387"/>
              <a:gd name="connsiteX10" fmla="*/ 417584 w 444795"/>
              <a:gd name="connsiteY10" fmla="*/ 9727 h 1868387"/>
              <a:gd name="connsiteX11" fmla="*/ 444795 w 444795"/>
              <a:gd name="connsiteY11" fmla="*/ 0 h 1868387"/>
              <a:gd name="connsiteX12" fmla="*/ 444795 w 444795"/>
              <a:gd name="connsiteY12" fmla="*/ 1864840 h 1868387"/>
              <a:gd name="connsiteX13" fmla="*/ 430079 w 444795"/>
              <a:gd name="connsiteY13" fmla="*/ 1860813 h 1868387"/>
              <a:gd name="connsiteX14" fmla="*/ 383783 w 444795"/>
              <a:gd name="connsiteY14" fmla="*/ 1862444 h 1868387"/>
              <a:gd name="connsiteX15" fmla="*/ 370358 w 444795"/>
              <a:gd name="connsiteY15" fmla="*/ 1868387 h 1868387"/>
              <a:gd name="connsiteX16" fmla="*/ 336658 w 444795"/>
              <a:gd name="connsiteY16" fmla="*/ 1868387 h 1868387"/>
              <a:gd name="connsiteX17" fmla="*/ 306546 w 444795"/>
              <a:gd name="connsiteY17" fmla="*/ 1858526 h 1868387"/>
              <a:gd name="connsiteX18" fmla="*/ 236457 w 444795"/>
              <a:gd name="connsiteY18" fmla="*/ 1847671 h 1868387"/>
              <a:gd name="connsiteX19" fmla="*/ 205722 w 444795"/>
              <a:gd name="connsiteY19" fmla="*/ 1841430 h 1868387"/>
              <a:gd name="connsiteX20" fmla="*/ 181807 w 444795"/>
              <a:gd name="connsiteY20" fmla="*/ 1823771 h 1868387"/>
              <a:gd name="connsiteX21" fmla="*/ 178439 w 444795"/>
              <a:gd name="connsiteY21" fmla="*/ 1808957 h 1868387"/>
              <a:gd name="connsiteX22" fmla="*/ 161935 w 444795"/>
              <a:gd name="connsiteY22" fmla="*/ 1803551 h 1868387"/>
              <a:gd name="connsiteX23" fmla="*/ 158071 w 444795"/>
              <a:gd name="connsiteY23" fmla="*/ 1799541 h 1868387"/>
              <a:gd name="connsiteX24" fmla="*/ 135376 w 444795"/>
              <a:gd name="connsiteY24" fmla="*/ 1779136 h 1868387"/>
              <a:gd name="connsiteX25" fmla="*/ 132952 w 444795"/>
              <a:gd name="connsiteY25" fmla="*/ 1786380 h 1868387"/>
              <a:gd name="connsiteX26" fmla="*/ 0 w 444795"/>
              <a:gd name="connsiteY26" fmla="*/ 1663146 h 1868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44795" h="1868387">
                <a:moveTo>
                  <a:pt x="0" y="78388"/>
                </a:moveTo>
                <a:lnTo>
                  <a:pt x="39454" y="66552"/>
                </a:lnTo>
                <a:cubicBezTo>
                  <a:pt x="73377" y="59047"/>
                  <a:pt x="108602" y="54461"/>
                  <a:pt x="139617" y="42263"/>
                </a:cubicBezTo>
                <a:cubicBezTo>
                  <a:pt x="180799" y="87869"/>
                  <a:pt x="156173" y="44723"/>
                  <a:pt x="193778" y="51160"/>
                </a:cubicBezTo>
                <a:lnTo>
                  <a:pt x="261389" y="36852"/>
                </a:lnTo>
                <a:lnTo>
                  <a:pt x="274876" y="37840"/>
                </a:lnTo>
                <a:lnTo>
                  <a:pt x="280032" y="48921"/>
                </a:lnTo>
                <a:lnTo>
                  <a:pt x="284781" y="50980"/>
                </a:lnTo>
                <a:lnTo>
                  <a:pt x="300007" y="37078"/>
                </a:lnTo>
                <a:cubicBezTo>
                  <a:pt x="322467" y="29589"/>
                  <a:pt x="353078" y="47149"/>
                  <a:pt x="375999" y="45281"/>
                </a:cubicBezTo>
                <a:cubicBezTo>
                  <a:pt x="382977" y="27666"/>
                  <a:pt x="397501" y="17994"/>
                  <a:pt x="417584" y="9727"/>
                </a:cubicBezTo>
                <a:lnTo>
                  <a:pt x="444795" y="0"/>
                </a:lnTo>
                <a:lnTo>
                  <a:pt x="444795" y="1864840"/>
                </a:lnTo>
                <a:lnTo>
                  <a:pt x="430079" y="1860813"/>
                </a:lnTo>
                <a:cubicBezTo>
                  <a:pt x="411946" y="1857931"/>
                  <a:pt x="392950" y="1858479"/>
                  <a:pt x="383783" y="1862444"/>
                </a:cubicBezTo>
                <a:lnTo>
                  <a:pt x="370358" y="1868387"/>
                </a:lnTo>
                <a:lnTo>
                  <a:pt x="336658" y="1868387"/>
                </a:lnTo>
                <a:lnTo>
                  <a:pt x="306546" y="1858526"/>
                </a:lnTo>
                <a:cubicBezTo>
                  <a:pt x="280888" y="1847233"/>
                  <a:pt x="256422" y="1834783"/>
                  <a:pt x="236457" y="1847671"/>
                </a:cubicBezTo>
                <a:cubicBezTo>
                  <a:pt x="224964" y="1848497"/>
                  <a:pt x="214878" y="1845991"/>
                  <a:pt x="205722" y="1841430"/>
                </a:cubicBezTo>
                <a:lnTo>
                  <a:pt x="181807" y="1823771"/>
                </a:lnTo>
                <a:lnTo>
                  <a:pt x="178439" y="1808957"/>
                </a:lnTo>
                <a:lnTo>
                  <a:pt x="161935" y="1803551"/>
                </a:lnTo>
                <a:lnTo>
                  <a:pt x="158071" y="1799541"/>
                </a:lnTo>
                <a:cubicBezTo>
                  <a:pt x="150700" y="1791836"/>
                  <a:pt x="143295" y="1784610"/>
                  <a:pt x="135376" y="1779136"/>
                </a:cubicBezTo>
                <a:lnTo>
                  <a:pt x="132952" y="1786380"/>
                </a:lnTo>
                <a:lnTo>
                  <a:pt x="0" y="1663146"/>
                </a:lnTo>
                <a:close/>
              </a:path>
            </a:pathLst>
          </a:custGeom>
          <a:blipFill dpi="0" rotWithShape="1">
            <a:blip r:embed="rId4">
              <a:alphaModFix amt="84000"/>
            </a:blip>
            <a:srcRect/>
            <a:tile tx="0" ty="0" sx="100000" sy="100000" flip="none" algn="tl"/>
          </a:blipFill>
          <a:ln>
            <a:noFill/>
          </a:ln>
          <a:effectLst>
            <a:outerShdw blurRad="63500" dist="127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pole tekstowe 4">
            <a:extLst>
              <a:ext uri="{FF2B5EF4-FFF2-40B4-BE49-F238E27FC236}">
                <a16:creationId xmlns:a16="http://schemas.microsoft.com/office/drawing/2014/main" id="{7468E004-852D-4754-9796-A85B7939DE2D}"/>
              </a:ext>
            </a:extLst>
          </p:cNvPr>
          <p:cNvSpPr txBox="1"/>
          <p:nvPr/>
        </p:nvSpPr>
        <p:spPr>
          <a:xfrm>
            <a:off x="7276326" y="1716157"/>
            <a:ext cx="4702070" cy="4729748"/>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120000"/>
              </a:lnSpc>
              <a:spcAft>
                <a:spcPts val="600"/>
              </a:spcAft>
            </a:pPr>
            <a:r>
              <a:rPr lang="en-US" b="1">
                <a:ea typeface="+mn-lt"/>
                <a:cs typeface="+mn-lt"/>
              </a:rPr>
              <a:t>Palenie tytoniu</a:t>
            </a:r>
            <a:r>
              <a:rPr lang="en-US">
                <a:ea typeface="+mn-lt"/>
                <a:cs typeface="+mn-lt"/>
              </a:rPr>
              <a:t> niesie za sobą poważne skutki zdrowotne. </a:t>
            </a:r>
            <a:r>
              <a:rPr lang="en-US" b="1">
                <a:ea typeface="+mn-lt"/>
                <a:cs typeface="+mn-lt"/>
              </a:rPr>
              <a:t>Palacze</a:t>
            </a:r>
            <a:r>
              <a:rPr lang="en-US">
                <a:ea typeface="+mn-lt"/>
                <a:cs typeface="+mn-lt"/>
              </a:rPr>
              <a:t> są szczególnie narażeni na: Choroby układu oddechowego – rozedmę płuc, przewlekłe zapalenie oskrzeli, raka płuc, raka języka, raka wargi, raka jamy ustnej, raka krtani, raka tchawicy, przewlekłą obturacyjną chorobę płuc, astmę oskrzelową, gruźlicę.</a:t>
            </a:r>
            <a:endParaRPr lang="pl-PL"/>
          </a:p>
        </p:txBody>
      </p:sp>
      <p:grpSp>
        <p:nvGrpSpPr>
          <p:cNvPr id="44" name="Group 43">
            <a:extLst>
              <a:ext uri="{FF2B5EF4-FFF2-40B4-BE49-F238E27FC236}">
                <a16:creationId xmlns:a16="http://schemas.microsoft.com/office/drawing/2014/main" id="{D2D2835C-DDE9-4332-9476-94B711F053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45" name="Group 44">
              <a:extLst>
                <a:ext uri="{FF2B5EF4-FFF2-40B4-BE49-F238E27FC236}">
                  <a16:creationId xmlns:a16="http://schemas.microsoft.com/office/drawing/2014/main" id="{37647015-EE9A-4F89-A88A-DC5786E6638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47" name="Straight Connector 46">
                <a:extLst>
                  <a:ext uri="{FF2B5EF4-FFF2-40B4-BE49-F238E27FC236}">
                    <a16:creationId xmlns:a16="http://schemas.microsoft.com/office/drawing/2014/main" id="{CB275C9D-23AD-4120-B860-4A649881025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7793833-C4D8-475A-86F4-45B2FFCF4F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6" name="Oval 45">
              <a:extLst>
                <a:ext uri="{FF2B5EF4-FFF2-40B4-BE49-F238E27FC236}">
                  <a16:creationId xmlns:a16="http://schemas.microsoft.com/office/drawing/2014/main" id="{CBDF05EB-F6AC-4339-BC6E-8D65276856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84982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1B7C4707-9C68-44ED-A6DE-88FF7A50F4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B69060A4-9EDF-4FB5-87A8-A9FC83E44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663" y="217714"/>
            <a:ext cx="6968018" cy="6640286"/>
          </a:xfrm>
          <a:custGeom>
            <a:avLst/>
            <a:gdLst>
              <a:gd name="connsiteX0" fmla="*/ 6352331 w 6968018"/>
              <a:gd name="connsiteY0" fmla="*/ 0 h 6643444"/>
              <a:gd name="connsiteX1" fmla="*/ 6968018 w 6968018"/>
              <a:gd name="connsiteY1" fmla="*/ 6643444 h 6643444"/>
              <a:gd name="connsiteX2" fmla="*/ 561128 w 6968018"/>
              <a:gd name="connsiteY2" fmla="*/ 6643444 h 6643444"/>
              <a:gd name="connsiteX3" fmla="*/ 0 w 6968018"/>
              <a:gd name="connsiteY3" fmla="*/ 588709 h 6643444"/>
            </a:gdLst>
            <a:ahLst/>
            <a:cxnLst>
              <a:cxn ang="0">
                <a:pos x="connsiteX0" y="connsiteY0"/>
              </a:cxn>
              <a:cxn ang="0">
                <a:pos x="connsiteX1" y="connsiteY1"/>
              </a:cxn>
              <a:cxn ang="0">
                <a:pos x="connsiteX2" y="connsiteY2"/>
              </a:cxn>
              <a:cxn ang="0">
                <a:pos x="connsiteX3" y="connsiteY3"/>
              </a:cxn>
            </a:cxnLst>
            <a:rect l="l" t="t" r="r" b="b"/>
            <a:pathLst>
              <a:path w="6968018" h="6643444">
                <a:moveTo>
                  <a:pt x="6352331" y="0"/>
                </a:moveTo>
                <a:lnTo>
                  <a:pt x="6968018" y="6643444"/>
                </a:lnTo>
                <a:lnTo>
                  <a:pt x="561128" y="6643444"/>
                </a:lnTo>
                <a:lnTo>
                  <a:pt x="0" y="588709"/>
                </a:lnTo>
                <a:close/>
              </a:path>
            </a:pathLst>
          </a:custGeom>
          <a:solidFill>
            <a:schemeClr val="tx1"/>
          </a:soli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E937A4B0-1638-4AFA-91A5-60F8BB498C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764" y="379444"/>
            <a:ext cx="6678117" cy="6490996"/>
          </a:xfrm>
          <a:custGeom>
            <a:avLst/>
            <a:gdLst>
              <a:gd name="connsiteX0" fmla="*/ 6004504 w 6647705"/>
              <a:gd name="connsiteY0" fmla="*/ 217 h 6461436"/>
              <a:gd name="connsiteX1" fmla="*/ 6043316 w 6647705"/>
              <a:gd name="connsiteY1" fmla="*/ 21512 h 6461436"/>
              <a:gd name="connsiteX2" fmla="*/ 6200652 w 6647705"/>
              <a:gd name="connsiteY2" fmla="*/ 1719217 h 6461436"/>
              <a:gd name="connsiteX3" fmla="*/ 6206825 w 6647705"/>
              <a:gd name="connsiteY3" fmla="*/ 1785827 h 6461436"/>
              <a:gd name="connsiteX4" fmla="*/ 6221227 w 6647705"/>
              <a:gd name="connsiteY4" fmla="*/ 1822016 h 6461436"/>
              <a:gd name="connsiteX5" fmla="*/ 6237305 w 6647705"/>
              <a:gd name="connsiteY5" fmla="*/ 1858891 h 6461436"/>
              <a:gd name="connsiteX6" fmla="*/ 6245339 w 6647705"/>
              <a:gd name="connsiteY6" fmla="*/ 2011010 h 6461436"/>
              <a:gd name="connsiteX7" fmla="*/ 6243065 w 6647705"/>
              <a:gd name="connsiteY7" fmla="*/ 2066060 h 6461436"/>
              <a:gd name="connsiteX8" fmla="*/ 6238739 w 6647705"/>
              <a:gd name="connsiteY8" fmla="*/ 2104210 h 6461436"/>
              <a:gd name="connsiteX9" fmla="*/ 6237021 w 6647705"/>
              <a:gd name="connsiteY9" fmla="*/ 2111648 h 6461436"/>
              <a:gd name="connsiteX10" fmla="*/ 6259718 w 6647705"/>
              <a:gd name="connsiteY10" fmla="*/ 2356556 h 6461436"/>
              <a:gd name="connsiteX11" fmla="*/ 6264060 w 6647705"/>
              <a:gd name="connsiteY11" fmla="*/ 2374375 h 6461436"/>
              <a:gd name="connsiteX12" fmla="*/ 6267041 w 6647705"/>
              <a:gd name="connsiteY12" fmla="*/ 2435573 h 6461436"/>
              <a:gd name="connsiteX13" fmla="*/ 6271496 w 6647705"/>
              <a:gd name="connsiteY13" fmla="*/ 2444087 h 6461436"/>
              <a:gd name="connsiteX14" fmla="*/ 6647705 w 6647705"/>
              <a:gd name="connsiteY14" fmla="*/ 6461436 h 6461436"/>
              <a:gd name="connsiteX15" fmla="*/ 545408 w 6647705"/>
              <a:gd name="connsiteY15" fmla="*/ 6461436 h 6461436"/>
              <a:gd name="connsiteX16" fmla="*/ 544170 w 6647705"/>
              <a:gd name="connsiteY16" fmla="*/ 6448085 h 6461436"/>
              <a:gd name="connsiteX17" fmla="*/ 533573 w 6647705"/>
              <a:gd name="connsiteY17" fmla="*/ 6434067 h 6461436"/>
              <a:gd name="connsiteX18" fmla="*/ 522439 w 6647705"/>
              <a:gd name="connsiteY18" fmla="*/ 6388375 h 6461436"/>
              <a:gd name="connsiteX19" fmla="*/ 518228 w 6647705"/>
              <a:gd name="connsiteY19" fmla="*/ 6357352 h 6461436"/>
              <a:gd name="connsiteX20" fmla="*/ 518072 w 6647705"/>
              <a:gd name="connsiteY20" fmla="*/ 6352810 h 6461436"/>
              <a:gd name="connsiteX21" fmla="*/ 523971 w 6647705"/>
              <a:gd name="connsiteY21" fmla="*/ 6314577 h 6461436"/>
              <a:gd name="connsiteX22" fmla="*/ 518934 w 6647705"/>
              <a:gd name="connsiteY22" fmla="*/ 6311532 h 6461436"/>
              <a:gd name="connsiteX23" fmla="*/ 513042 w 6647705"/>
              <a:gd name="connsiteY23" fmla="*/ 6300271 h 6461436"/>
              <a:gd name="connsiteX24" fmla="*/ 517740 w 6647705"/>
              <a:gd name="connsiteY24" fmla="*/ 6289716 h 6461436"/>
              <a:gd name="connsiteX25" fmla="*/ 523418 w 6647705"/>
              <a:gd name="connsiteY25" fmla="*/ 6241814 h 6461436"/>
              <a:gd name="connsiteX26" fmla="*/ 523922 w 6647705"/>
              <a:gd name="connsiteY26" fmla="*/ 6229603 h 6461436"/>
              <a:gd name="connsiteX27" fmla="*/ 67 w 6647705"/>
              <a:gd name="connsiteY27" fmla="*/ 577048 h 6461436"/>
              <a:gd name="connsiteX28" fmla="*/ 34408 w 6647705"/>
              <a:gd name="connsiteY28" fmla="*/ 548975 h 6461436"/>
              <a:gd name="connsiteX29" fmla="*/ 6004504 w 6647705"/>
              <a:gd name="connsiteY29" fmla="*/ 217 h 6461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647705" h="6461436">
                <a:moveTo>
                  <a:pt x="6004504" y="217"/>
                </a:moveTo>
                <a:cubicBezTo>
                  <a:pt x="6024678" y="-1575"/>
                  <a:pt x="6042004" y="7929"/>
                  <a:pt x="6043316" y="21512"/>
                </a:cubicBezTo>
                <a:lnTo>
                  <a:pt x="6200652" y="1719217"/>
                </a:lnTo>
                <a:lnTo>
                  <a:pt x="6206825" y="1785827"/>
                </a:lnTo>
                <a:lnTo>
                  <a:pt x="6221227" y="1822016"/>
                </a:lnTo>
                <a:cubicBezTo>
                  <a:pt x="6213856" y="1837795"/>
                  <a:pt x="6231996" y="1847154"/>
                  <a:pt x="6237305" y="1858891"/>
                </a:cubicBezTo>
                <a:lnTo>
                  <a:pt x="6245339" y="2011010"/>
                </a:lnTo>
                <a:lnTo>
                  <a:pt x="6243065" y="2066060"/>
                </a:lnTo>
                <a:lnTo>
                  <a:pt x="6238739" y="2104210"/>
                </a:lnTo>
                <a:lnTo>
                  <a:pt x="6237021" y="2111648"/>
                </a:lnTo>
                <a:lnTo>
                  <a:pt x="6259718" y="2356556"/>
                </a:lnTo>
                <a:lnTo>
                  <a:pt x="6264060" y="2374375"/>
                </a:lnTo>
                <a:lnTo>
                  <a:pt x="6267041" y="2435573"/>
                </a:lnTo>
                <a:lnTo>
                  <a:pt x="6271496" y="2444087"/>
                </a:lnTo>
                <a:lnTo>
                  <a:pt x="6647705" y="6461436"/>
                </a:lnTo>
                <a:lnTo>
                  <a:pt x="545408" y="6461436"/>
                </a:lnTo>
                <a:lnTo>
                  <a:pt x="544170" y="6448085"/>
                </a:lnTo>
                <a:lnTo>
                  <a:pt x="533573" y="6434067"/>
                </a:lnTo>
                <a:lnTo>
                  <a:pt x="522439" y="6388375"/>
                </a:lnTo>
                <a:lnTo>
                  <a:pt x="518228" y="6357352"/>
                </a:lnTo>
                <a:lnTo>
                  <a:pt x="518072" y="6352810"/>
                </a:lnTo>
                <a:lnTo>
                  <a:pt x="523971" y="6314577"/>
                </a:lnTo>
                <a:cubicBezTo>
                  <a:pt x="522183" y="6313865"/>
                  <a:pt x="520483" y="6312841"/>
                  <a:pt x="518934" y="6311532"/>
                </a:cubicBezTo>
                <a:lnTo>
                  <a:pt x="513042" y="6300271"/>
                </a:lnTo>
                <a:lnTo>
                  <a:pt x="517740" y="6289716"/>
                </a:lnTo>
                <a:lnTo>
                  <a:pt x="523418" y="6241814"/>
                </a:lnTo>
                <a:lnTo>
                  <a:pt x="523922" y="6229603"/>
                </a:lnTo>
                <a:lnTo>
                  <a:pt x="67" y="577048"/>
                </a:lnTo>
                <a:cubicBezTo>
                  <a:pt x="-1138" y="563427"/>
                  <a:pt x="14205" y="550882"/>
                  <a:pt x="34408" y="548975"/>
                </a:cubicBezTo>
                <a:cubicBezTo>
                  <a:pt x="2024440" y="366055"/>
                  <a:pt x="4014473" y="183136"/>
                  <a:pt x="6004504" y="217"/>
                </a:cubicBezTo>
                <a:close/>
              </a:path>
            </a:pathLst>
          </a:custGeom>
          <a:blipFill dpi="0" rotWithShape="1">
            <a:blip r:embed="rId2"/>
            <a:srcRect/>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raz 4" descr="Obraz zawierający skała, zewnętrzne, kamień&#10;&#10;Opis wygenerowany automatycznie">
            <a:extLst>
              <a:ext uri="{FF2B5EF4-FFF2-40B4-BE49-F238E27FC236}">
                <a16:creationId xmlns:a16="http://schemas.microsoft.com/office/drawing/2014/main" id="{3B102F7D-2151-4D0A-9542-C81B5F3C5492}"/>
              </a:ext>
            </a:extLst>
          </p:cNvPr>
          <p:cNvPicPr>
            <a:picLocks noChangeAspect="1"/>
          </p:cNvPicPr>
          <p:nvPr/>
        </p:nvPicPr>
        <p:blipFill rotWithShape="1">
          <a:blip r:embed="rId3">
            <a:alphaModFix amt="84000"/>
          </a:blip>
          <a:srcRect l="12397" r="18929" b="1"/>
          <a:stretch/>
        </p:blipFill>
        <p:spPr>
          <a:xfrm>
            <a:off x="457850" y="379444"/>
            <a:ext cx="6678117" cy="6490996"/>
          </a:xfrm>
          <a:custGeom>
            <a:avLst/>
            <a:gdLst/>
            <a:ahLst/>
            <a:cxnLst/>
            <a:rect l="l" t="t" r="r" b="b"/>
            <a:pathLst>
              <a:path w="6647705" h="6461436">
                <a:moveTo>
                  <a:pt x="6004504" y="217"/>
                </a:moveTo>
                <a:cubicBezTo>
                  <a:pt x="6024678" y="-1575"/>
                  <a:pt x="6042004" y="7929"/>
                  <a:pt x="6043316" y="21512"/>
                </a:cubicBezTo>
                <a:lnTo>
                  <a:pt x="6200652" y="1719217"/>
                </a:lnTo>
                <a:lnTo>
                  <a:pt x="6206825" y="1785827"/>
                </a:lnTo>
                <a:lnTo>
                  <a:pt x="6221227" y="1822016"/>
                </a:lnTo>
                <a:cubicBezTo>
                  <a:pt x="6213856" y="1837795"/>
                  <a:pt x="6231996" y="1847154"/>
                  <a:pt x="6237305" y="1858891"/>
                </a:cubicBezTo>
                <a:lnTo>
                  <a:pt x="6245339" y="2011010"/>
                </a:lnTo>
                <a:lnTo>
                  <a:pt x="6243065" y="2066060"/>
                </a:lnTo>
                <a:lnTo>
                  <a:pt x="6238739" y="2104210"/>
                </a:lnTo>
                <a:lnTo>
                  <a:pt x="6237021" y="2111648"/>
                </a:lnTo>
                <a:lnTo>
                  <a:pt x="6259718" y="2356556"/>
                </a:lnTo>
                <a:lnTo>
                  <a:pt x="6264060" y="2374375"/>
                </a:lnTo>
                <a:lnTo>
                  <a:pt x="6267041" y="2435573"/>
                </a:lnTo>
                <a:lnTo>
                  <a:pt x="6271496" y="2444087"/>
                </a:lnTo>
                <a:lnTo>
                  <a:pt x="6647705" y="6461436"/>
                </a:lnTo>
                <a:lnTo>
                  <a:pt x="545408" y="6461436"/>
                </a:lnTo>
                <a:lnTo>
                  <a:pt x="544170" y="6448085"/>
                </a:lnTo>
                <a:lnTo>
                  <a:pt x="533573" y="6434067"/>
                </a:lnTo>
                <a:lnTo>
                  <a:pt x="522439" y="6388375"/>
                </a:lnTo>
                <a:lnTo>
                  <a:pt x="518228" y="6357352"/>
                </a:lnTo>
                <a:lnTo>
                  <a:pt x="518072" y="6352810"/>
                </a:lnTo>
                <a:lnTo>
                  <a:pt x="523971" y="6314577"/>
                </a:lnTo>
                <a:cubicBezTo>
                  <a:pt x="522183" y="6313865"/>
                  <a:pt x="520483" y="6312841"/>
                  <a:pt x="518934" y="6311532"/>
                </a:cubicBezTo>
                <a:lnTo>
                  <a:pt x="513042" y="6300271"/>
                </a:lnTo>
                <a:lnTo>
                  <a:pt x="517740" y="6289716"/>
                </a:lnTo>
                <a:lnTo>
                  <a:pt x="523418" y="6241814"/>
                </a:lnTo>
                <a:lnTo>
                  <a:pt x="523922" y="6229603"/>
                </a:lnTo>
                <a:lnTo>
                  <a:pt x="67" y="577048"/>
                </a:lnTo>
                <a:cubicBezTo>
                  <a:pt x="-1138" y="563427"/>
                  <a:pt x="14205" y="550882"/>
                  <a:pt x="34408" y="548975"/>
                </a:cubicBezTo>
                <a:cubicBezTo>
                  <a:pt x="2024440" y="366055"/>
                  <a:pt x="4014473" y="183136"/>
                  <a:pt x="6004504" y="217"/>
                </a:cubicBezTo>
                <a:close/>
              </a:path>
            </a:pathLst>
          </a:custGeom>
        </p:spPr>
      </p:pic>
      <p:sp>
        <p:nvSpPr>
          <p:cNvPr id="38" name="Freeform: Shape 37">
            <a:extLst>
              <a:ext uri="{FF2B5EF4-FFF2-40B4-BE49-F238E27FC236}">
                <a16:creationId xmlns:a16="http://schemas.microsoft.com/office/drawing/2014/main" id="{60376AD7-5814-4A2B-B3FC-395355E39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830335">
            <a:off x="463402" y="118600"/>
            <a:ext cx="444795" cy="1868387"/>
          </a:xfrm>
          <a:custGeom>
            <a:avLst/>
            <a:gdLst>
              <a:gd name="connsiteX0" fmla="*/ 0 w 444795"/>
              <a:gd name="connsiteY0" fmla="*/ 78388 h 1868387"/>
              <a:gd name="connsiteX1" fmla="*/ 39454 w 444795"/>
              <a:gd name="connsiteY1" fmla="*/ 66552 h 1868387"/>
              <a:gd name="connsiteX2" fmla="*/ 139617 w 444795"/>
              <a:gd name="connsiteY2" fmla="*/ 42263 h 1868387"/>
              <a:gd name="connsiteX3" fmla="*/ 193778 w 444795"/>
              <a:gd name="connsiteY3" fmla="*/ 51160 h 1868387"/>
              <a:gd name="connsiteX4" fmla="*/ 261389 w 444795"/>
              <a:gd name="connsiteY4" fmla="*/ 36852 h 1868387"/>
              <a:gd name="connsiteX5" fmla="*/ 274876 w 444795"/>
              <a:gd name="connsiteY5" fmla="*/ 37840 h 1868387"/>
              <a:gd name="connsiteX6" fmla="*/ 280032 w 444795"/>
              <a:gd name="connsiteY6" fmla="*/ 48921 h 1868387"/>
              <a:gd name="connsiteX7" fmla="*/ 284781 w 444795"/>
              <a:gd name="connsiteY7" fmla="*/ 50980 h 1868387"/>
              <a:gd name="connsiteX8" fmla="*/ 300007 w 444795"/>
              <a:gd name="connsiteY8" fmla="*/ 37078 h 1868387"/>
              <a:gd name="connsiteX9" fmla="*/ 375999 w 444795"/>
              <a:gd name="connsiteY9" fmla="*/ 45281 h 1868387"/>
              <a:gd name="connsiteX10" fmla="*/ 417584 w 444795"/>
              <a:gd name="connsiteY10" fmla="*/ 9727 h 1868387"/>
              <a:gd name="connsiteX11" fmla="*/ 444795 w 444795"/>
              <a:gd name="connsiteY11" fmla="*/ 0 h 1868387"/>
              <a:gd name="connsiteX12" fmla="*/ 444795 w 444795"/>
              <a:gd name="connsiteY12" fmla="*/ 1864840 h 1868387"/>
              <a:gd name="connsiteX13" fmla="*/ 430079 w 444795"/>
              <a:gd name="connsiteY13" fmla="*/ 1860813 h 1868387"/>
              <a:gd name="connsiteX14" fmla="*/ 383783 w 444795"/>
              <a:gd name="connsiteY14" fmla="*/ 1862444 h 1868387"/>
              <a:gd name="connsiteX15" fmla="*/ 370358 w 444795"/>
              <a:gd name="connsiteY15" fmla="*/ 1868387 h 1868387"/>
              <a:gd name="connsiteX16" fmla="*/ 336658 w 444795"/>
              <a:gd name="connsiteY16" fmla="*/ 1868387 h 1868387"/>
              <a:gd name="connsiteX17" fmla="*/ 306546 w 444795"/>
              <a:gd name="connsiteY17" fmla="*/ 1858526 h 1868387"/>
              <a:gd name="connsiteX18" fmla="*/ 236457 w 444795"/>
              <a:gd name="connsiteY18" fmla="*/ 1847671 h 1868387"/>
              <a:gd name="connsiteX19" fmla="*/ 205722 w 444795"/>
              <a:gd name="connsiteY19" fmla="*/ 1841430 h 1868387"/>
              <a:gd name="connsiteX20" fmla="*/ 181807 w 444795"/>
              <a:gd name="connsiteY20" fmla="*/ 1823771 h 1868387"/>
              <a:gd name="connsiteX21" fmla="*/ 178439 w 444795"/>
              <a:gd name="connsiteY21" fmla="*/ 1808957 h 1868387"/>
              <a:gd name="connsiteX22" fmla="*/ 161935 w 444795"/>
              <a:gd name="connsiteY22" fmla="*/ 1803551 h 1868387"/>
              <a:gd name="connsiteX23" fmla="*/ 158071 w 444795"/>
              <a:gd name="connsiteY23" fmla="*/ 1799541 h 1868387"/>
              <a:gd name="connsiteX24" fmla="*/ 135376 w 444795"/>
              <a:gd name="connsiteY24" fmla="*/ 1779136 h 1868387"/>
              <a:gd name="connsiteX25" fmla="*/ 132952 w 444795"/>
              <a:gd name="connsiteY25" fmla="*/ 1786380 h 1868387"/>
              <a:gd name="connsiteX26" fmla="*/ 0 w 444795"/>
              <a:gd name="connsiteY26" fmla="*/ 1663146 h 1868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44795" h="1868387">
                <a:moveTo>
                  <a:pt x="0" y="78388"/>
                </a:moveTo>
                <a:lnTo>
                  <a:pt x="39454" y="66552"/>
                </a:lnTo>
                <a:cubicBezTo>
                  <a:pt x="73377" y="59047"/>
                  <a:pt x="108602" y="54461"/>
                  <a:pt x="139617" y="42263"/>
                </a:cubicBezTo>
                <a:cubicBezTo>
                  <a:pt x="180799" y="87869"/>
                  <a:pt x="156173" y="44723"/>
                  <a:pt x="193778" y="51160"/>
                </a:cubicBezTo>
                <a:lnTo>
                  <a:pt x="261389" y="36852"/>
                </a:lnTo>
                <a:lnTo>
                  <a:pt x="274876" y="37840"/>
                </a:lnTo>
                <a:lnTo>
                  <a:pt x="280032" y="48921"/>
                </a:lnTo>
                <a:lnTo>
                  <a:pt x="284781" y="50980"/>
                </a:lnTo>
                <a:lnTo>
                  <a:pt x="300007" y="37078"/>
                </a:lnTo>
                <a:cubicBezTo>
                  <a:pt x="322467" y="29589"/>
                  <a:pt x="353078" y="47149"/>
                  <a:pt x="375999" y="45281"/>
                </a:cubicBezTo>
                <a:cubicBezTo>
                  <a:pt x="382977" y="27666"/>
                  <a:pt x="397501" y="17994"/>
                  <a:pt x="417584" y="9727"/>
                </a:cubicBezTo>
                <a:lnTo>
                  <a:pt x="444795" y="0"/>
                </a:lnTo>
                <a:lnTo>
                  <a:pt x="444795" y="1864840"/>
                </a:lnTo>
                <a:lnTo>
                  <a:pt x="430079" y="1860813"/>
                </a:lnTo>
                <a:cubicBezTo>
                  <a:pt x="411946" y="1857931"/>
                  <a:pt x="392950" y="1858479"/>
                  <a:pt x="383783" y="1862444"/>
                </a:cubicBezTo>
                <a:lnTo>
                  <a:pt x="370358" y="1868387"/>
                </a:lnTo>
                <a:lnTo>
                  <a:pt x="336658" y="1868387"/>
                </a:lnTo>
                <a:lnTo>
                  <a:pt x="306546" y="1858526"/>
                </a:lnTo>
                <a:cubicBezTo>
                  <a:pt x="280888" y="1847233"/>
                  <a:pt x="256422" y="1834783"/>
                  <a:pt x="236457" y="1847671"/>
                </a:cubicBezTo>
                <a:cubicBezTo>
                  <a:pt x="224964" y="1848497"/>
                  <a:pt x="214878" y="1845991"/>
                  <a:pt x="205722" y="1841430"/>
                </a:cubicBezTo>
                <a:lnTo>
                  <a:pt x="181807" y="1823771"/>
                </a:lnTo>
                <a:lnTo>
                  <a:pt x="178439" y="1808957"/>
                </a:lnTo>
                <a:lnTo>
                  <a:pt x="161935" y="1803551"/>
                </a:lnTo>
                <a:lnTo>
                  <a:pt x="158071" y="1799541"/>
                </a:lnTo>
                <a:cubicBezTo>
                  <a:pt x="150700" y="1791836"/>
                  <a:pt x="143295" y="1784610"/>
                  <a:pt x="135376" y="1779136"/>
                </a:cubicBezTo>
                <a:lnTo>
                  <a:pt x="132952" y="1786380"/>
                </a:lnTo>
                <a:lnTo>
                  <a:pt x="0" y="1663146"/>
                </a:lnTo>
                <a:close/>
              </a:path>
            </a:pathLst>
          </a:custGeom>
          <a:blipFill dpi="0" rotWithShape="1">
            <a:blip r:embed="rId4">
              <a:alphaModFix amt="84000"/>
            </a:blip>
            <a:srcRect/>
            <a:tile tx="0" ty="0" sx="100000" sy="100000" flip="none" algn="tl"/>
          </a:blipFill>
          <a:ln>
            <a:noFill/>
          </a:ln>
          <a:effectLst>
            <a:outerShdw blurRad="63500" dist="127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pole tekstowe 4">
            <a:extLst>
              <a:ext uri="{FF2B5EF4-FFF2-40B4-BE49-F238E27FC236}">
                <a16:creationId xmlns:a16="http://schemas.microsoft.com/office/drawing/2014/main" id="{185B3A6A-CE57-449C-ACB3-6BB9EFF91B82}"/>
              </a:ext>
            </a:extLst>
          </p:cNvPr>
          <p:cNvSpPr txBox="1"/>
          <p:nvPr/>
        </p:nvSpPr>
        <p:spPr>
          <a:xfrm>
            <a:off x="7455620" y="259392"/>
            <a:ext cx="4433129" cy="6500276"/>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fontScale="92500" lnSpcReduction="10000"/>
          </a:bodyPr>
          <a:lstStyle/>
          <a:p>
            <a:pPr indent="-228600">
              <a:lnSpc>
                <a:spcPct val="120000"/>
              </a:lnSpc>
              <a:spcAft>
                <a:spcPts val="600"/>
              </a:spcAft>
            </a:pPr>
            <a:r>
              <a:rPr lang="en-US">
                <a:ea typeface="+mn-lt"/>
                <a:cs typeface="+mn-lt"/>
              </a:rPr>
              <a:t>Jednak papierosy są toksyczne nie tylko podczas palenia. Badania wykazały, że również ich resztki wydzielają szkodliwe związki chemiczne. Odkryto, że wraz ze wzrostem temperatury, wzrasta intensywność, z jaką emitowane są przez niedopałki zawarte w nich chemikalia. Zatem pozostawienie na kilka dni popielniczki wypełnionej resztkami papierosów, zwłaszcza w upale, może narazić nie tylko palaczy czynnie palących, ale również biernych palaczy na działanie bardziej szkodliwe niż aktywne palenie. Niedopałki emitują bowiem duże ilości rakotwórczych substancji i mogą stanowić równie niebezpieczne ich źródło, jak te osiadające na ścianach, włosach, odzieży, czy wdychane podczas tzw. biernego palenia!</a:t>
            </a:r>
            <a:endParaRPr lang="pl-PL">
              <a:ea typeface="+mn-lt"/>
              <a:cs typeface="+mn-lt"/>
            </a:endParaRPr>
          </a:p>
        </p:txBody>
      </p:sp>
      <p:grpSp>
        <p:nvGrpSpPr>
          <p:cNvPr id="40" name="Group 39">
            <a:extLst>
              <a:ext uri="{FF2B5EF4-FFF2-40B4-BE49-F238E27FC236}">
                <a16:creationId xmlns:a16="http://schemas.microsoft.com/office/drawing/2014/main" id="{D2D2835C-DDE9-4332-9476-94B711F053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41" name="Group 40">
              <a:extLst>
                <a:ext uri="{FF2B5EF4-FFF2-40B4-BE49-F238E27FC236}">
                  <a16:creationId xmlns:a16="http://schemas.microsoft.com/office/drawing/2014/main" id="{37647015-EE9A-4F89-A88A-DC5786E6638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43" name="Straight Connector 42">
                <a:extLst>
                  <a:ext uri="{FF2B5EF4-FFF2-40B4-BE49-F238E27FC236}">
                    <a16:creationId xmlns:a16="http://schemas.microsoft.com/office/drawing/2014/main" id="{CB275C9D-23AD-4120-B860-4A649881025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57793833-C4D8-475A-86F4-45B2FFCF4F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Oval 41">
              <a:extLst>
                <a:ext uri="{FF2B5EF4-FFF2-40B4-BE49-F238E27FC236}">
                  <a16:creationId xmlns:a16="http://schemas.microsoft.com/office/drawing/2014/main" id="{CBDF05EB-F6AC-4339-BC6E-8D65276856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21368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9F63AA5A-E6E1-46DA-AB40-C5823339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04BA3935-5258-425A-B52A-BBF28BCE0E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954543">
            <a:off x="5841135" y="2004561"/>
            <a:ext cx="5944186" cy="4144984"/>
          </a:xfrm>
          <a:prstGeom prst="rect">
            <a:avLst/>
          </a:prstGeom>
          <a:solidFill>
            <a:schemeClr val="tx1"/>
          </a:solidFill>
          <a:ln>
            <a:no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29E1A098-7C97-4E3D-B817-1CEA96C1E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354543">
            <a:off x="6848623" y="1238882"/>
            <a:ext cx="3929209" cy="5694989"/>
          </a:xfrm>
          <a:custGeom>
            <a:avLst/>
            <a:gdLst>
              <a:gd name="connsiteX0" fmla="*/ 4130173 w 4133905"/>
              <a:gd name="connsiteY0" fmla="*/ 29860 h 6008991"/>
              <a:gd name="connsiteX1" fmla="*/ 4130172 w 4133905"/>
              <a:gd name="connsiteY1" fmla="*/ 5205802 h 6008991"/>
              <a:gd name="connsiteX2" fmla="*/ 4121373 w 4133905"/>
              <a:gd name="connsiteY2" fmla="*/ 5226838 h 6008991"/>
              <a:gd name="connsiteX3" fmla="*/ 4120758 w 4133905"/>
              <a:gd name="connsiteY3" fmla="*/ 5227094 h 6008991"/>
              <a:gd name="connsiteX4" fmla="*/ 4120715 w 4133905"/>
              <a:gd name="connsiteY4" fmla="*/ 5253724 h 6008991"/>
              <a:gd name="connsiteX5" fmla="*/ 4118441 w 4133905"/>
              <a:gd name="connsiteY5" fmla="*/ 5979216 h 6008991"/>
              <a:gd name="connsiteX6" fmla="*/ 4088583 w 4133905"/>
              <a:gd name="connsiteY6" fmla="*/ 6008990 h 6008991"/>
              <a:gd name="connsiteX7" fmla="*/ 4048036 w 4133905"/>
              <a:gd name="connsiteY7" fmla="*/ 6008990 h 6008991"/>
              <a:gd name="connsiteX8" fmla="*/ 4048034 w 4133905"/>
              <a:gd name="connsiteY8" fmla="*/ 6008991 h 6008991"/>
              <a:gd name="connsiteX9" fmla="*/ 46751 w 4133905"/>
              <a:gd name="connsiteY9" fmla="*/ 6008991 h 6008991"/>
              <a:gd name="connsiteX10" fmla="*/ 20989 w 4133905"/>
              <a:gd name="connsiteY10" fmla="*/ 5991582 h 6008991"/>
              <a:gd name="connsiteX11" fmla="*/ 20989 w 4133905"/>
              <a:gd name="connsiteY11" fmla="*/ 5200472 h 6008991"/>
              <a:gd name="connsiteX12" fmla="*/ 13740 w 4133905"/>
              <a:gd name="connsiteY12" fmla="*/ 5174650 h 6008991"/>
              <a:gd name="connsiteX13" fmla="*/ 20989 w 4133905"/>
              <a:gd name="connsiteY13" fmla="*/ 5148088 h 6008991"/>
              <a:gd name="connsiteX14" fmla="*/ 20989 w 4133905"/>
              <a:gd name="connsiteY14" fmla="*/ 4794139 h 6008991"/>
              <a:gd name="connsiteX15" fmla="*/ 20989 w 4133905"/>
              <a:gd name="connsiteY15" fmla="*/ 4747157 h 6008991"/>
              <a:gd name="connsiteX16" fmla="*/ 13263 w 4133905"/>
              <a:gd name="connsiteY16" fmla="*/ 4720915 h 6008991"/>
              <a:gd name="connsiteX17" fmla="*/ 4410 w 4133905"/>
              <a:gd name="connsiteY17" fmla="*/ 4694086 h 6008991"/>
              <a:gd name="connsiteX18" fmla="*/ 592 w 4133905"/>
              <a:gd name="connsiteY18" fmla="*/ 4668231 h 6008991"/>
              <a:gd name="connsiteX19" fmla="*/ 0 w 4133905"/>
              <a:gd name="connsiteY19" fmla="*/ 4648327 h 6008991"/>
              <a:gd name="connsiteX20" fmla="*/ 5225 w 4133905"/>
              <a:gd name="connsiteY20" fmla="*/ 4627475 h 6008991"/>
              <a:gd name="connsiteX21" fmla="*/ 3051 w 4133905"/>
              <a:gd name="connsiteY21" fmla="*/ 4613399 h 6008991"/>
              <a:gd name="connsiteX22" fmla="*/ 8650 w 4133905"/>
              <a:gd name="connsiteY22" fmla="*/ 4587183 h 6008991"/>
              <a:gd name="connsiteX23" fmla="*/ 13808 w 4133905"/>
              <a:gd name="connsiteY23" fmla="*/ 4548834 h 6008991"/>
              <a:gd name="connsiteX24" fmla="*/ 19306 w 4133905"/>
              <a:gd name="connsiteY24" fmla="*/ 4522434 h 6008991"/>
              <a:gd name="connsiteX25" fmla="*/ 20989 w 4133905"/>
              <a:gd name="connsiteY25" fmla="*/ 4517345 h 6008991"/>
              <a:gd name="connsiteX26" fmla="*/ 20989 w 4133905"/>
              <a:gd name="connsiteY26" fmla="*/ 4344603 h 6008991"/>
              <a:gd name="connsiteX27" fmla="*/ 19107 w 4133905"/>
              <a:gd name="connsiteY27" fmla="*/ 4331860 h 6008991"/>
              <a:gd name="connsiteX28" fmla="*/ 20989 w 4133905"/>
              <a:gd name="connsiteY28" fmla="*/ 4288870 h 6008991"/>
              <a:gd name="connsiteX29" fmla="*/ 18426 w 4133905"/>
              <a:gd name="connsiteY29" fmla="*/ 4282627 h 6008991"/>
              <a:gd name="connsiteX30" fmla="*/ 20989 w 4133905"/>
              <a:gd name="connsiteY30" fmla="*/ 4240597 h 6008991"/>
              <a:gd name="connsiteX31" fmla="*/ 18813 w 4133905"/>
              <a:gd name="connsiteY31" fmla="*/ 4194547 h 6008991"/>
              <a:gd name="connsiteX32" fmla="*/ 12962 w 4133905"/>
              <a:gd name="connsiteY32" fmla="*/ 4191108 h 6008991"/>
              <a:gd name="connsiteX33" fmla="*/ 12447 w 4133905"/>
              <a:gd name="connsiteY33" fmla="*/ 4181009 h 6008991"/>
              <a:gd name="connsiteX34" fmla="*/ 12560 w 4133905"/>
              <a:gd name="connsiteY34" fmla="*/ 4165109 h 6008991"/>
              <a:gd name="connsiteX35" fmla="*/ 18700 w 4133905"/>
              <a:gd name="connsiteY35" fmla="*/ 4129496 h 6008991"/>
              <a:gd name="connsiteX36" fmla="*/ 18477 w 4133905"/>
              <a:gd name="connsiteY36" fmla="*/ 3924440 h 6008991"/>
              <a:gd name="connsiteX37" fmla="*/ 16141 w 4133905"/>
              <a:gd name="connsiteY37" fmla="*/ 3920672 h 6008991"/>
              <a:gd name="connsiteX38" fmla="*/ 12323 w 4133905"/>
              <a:gd name="connsiteY38" fmla="*/ 3894817 h 6008991"/>
              <a:gd name="connsiteX39" fmla="*/ 11731 w 4133905"/>
              <a:gd name="connsiteY39" fmla="*/ 3874914 h 6008991"/>
              <a:gd name="connsiteX40" fmla="*/ 16957 w 4133905"/>
              <a:gd name="connsiteY40" fmla="*/ 3854061 h 6008991"/>
              <a:gd name="connsiteX41" fmla="*/ 14783 w 4133905"/>
              <a:gd name="connsiteY41" fmla="*/ 3839985 h 6008991"/>
              <a:gd name="connsiteX42" fmla="*/ 18367 w 4133905"/>
              <a:gd name="connsiteY42" fmla="*/ 3823206 h 6008991"/>
              <a:gd name="connsiteX43" fmla="*/ 15069 w 4133905"/>
              <a:gd name="connsiteY43" fmla="*/ 793415 h 6008991"/>
              <a:gd name="connsiteX44" fmla="*/ 22173 w 4133905"/>
              <a:gd name="connsiteY44" fmla="*/ 783048 h 6008991"/>
              <a:gd name="connsiteX45" fmla="*/ 27627 w 4133905"/>
              <a:gd name="connsiteY45" fmla="*/ 779222 h 6008991"/>
              <a:gd name="connsiteX46" fmla="*/ 26800 w 4133905"/>
              <a:gd name="connsiteY46" fmla="*/ 20002 h 6008991"/>
              <a:gd name="connsiteX47" fmla="*/ 44155 w 4133905"/>
              <a:gd name="connsiteY47" fmla="*/ 2441 h 6008991"/>
              <a:gd name="connsiteX48" fmla="*/ 58493 w 4133905"/>
              <a:gd name="connsiteY48" fmla="*/ 174 h 6008991"/>
              <a:gd name="connsiteX49" fmla="*/ 870768 w 4133905"/>
              <a:gd name="connsiteY49" fmla="*/ 11 h 6008991"/>
              <a:gd name="connsiteX50" fmla="*/ 890555 w 4133905"/>
              <a:gd name="connsiteY50" fmla="*/ 10 h 6008991"/>
              <a:gd name="connsiteX51" fmla="*/ 890573 w 4133905"/>
              <a:gd name="connsiteY51" fmla="*/ 1 h 6008991"/>
              <a:gd name="connsiteX52" fmla="*/ 4100315 w 4133905"/>
              <a:gd name="connsiteY52" fmla="*/ 0 h 6008991"/>
              <a:gd name="connsiteX53" fmla="*/ 4130173 w 4133905"/>
              <a:gd name="connsiteY53" fmla="*/ 29860 h 6008991"/>
              <a:gd name="connsiteX0" fmla="*/ 4130173 w 4133905"/>
              <a:gd name="connsiteY0" fmla="*/ 29860 h 6008991"/>
              <a:gd name="connsiteX1" fmla="*/ 4130172 w 4133905"/>
              <a:gd name="connsiteY1" fmla="*/ 5205802 h 6008991"/>
              <a:gd name="connsiteX2" fmla="*/ 4121373 w 4133905"/>
              <a:gd name="connsiteY2" fmla="*/ 5226838 h 6008991"/>
              <a:gd name="connsiteX3" fmla="*/ 4120758 w 4133905"/>
              <a:gd name="connsiteY3" fmla="*/ 5227094 h 6008991"/>
              <a:gd name="connsiteX4" fmla="*/ 4118441 w 4133905"/>
              <a:gd name="connsiteY4" fmla="*/ 5979216 h 6008991"/>
              <a:gd name="connsiteX5" fmla="*/ 4088583 w 4133905"/>
              <a:gd name="connsiteY5" fmla="*/ 6008990 h 6008991"/>
              <a:gd name="connsiteX6" fmla="*/ 4048036 w 4133905"/>
              <a:gd name="connsiteY6" fmla="*/ 6008990 h 6008991"/>
              <a:gd name="connsiteX7" fmla="*/ 4048034 w 4133905"/>
              <a:gd name="connsiteY7" fmla="*/ 6008991 h 6008991"/>
              <a:gd name="connsiteX8" fmla="*/ 46751 w 4133905"/>
              <a:gd name="connsiteY8" fmla="*/ 6008991 h 6008991"/>
              <a:gd name="connsiteX9" fmla="*/ 20989 w 4133905"/>
              <a:gd name="connsiteY9" fmla="*/ 5991582 h 6008991"/>
              <a:gd name="connsiteX10" fmla="*/ 20989 w 4133905"/>
              <a:gd name="connsiteY10" fmla="*/ 5200472 h 6008991"/>
              <a:gd name="connsiteX11" fmla="*/ 13740 w 4133905"/>
              <a:gd name="connsiteY11" fmla="*/ 5174650 h 6008991"/>
              <a:gd name="connsiteX12" fmla="*/ 20989 w 4133905"/>
              <a:gd name="connsiteY12" fmla="*/ 5148088 h 6008991"/>
              <a:gd name="connsiteX13" fmla="*/ 20989 w 4133905"/>
              <a:gd name="connsiteY13" fmla="*/ 4794139 h 6008991"/>
              <a:gd name="connsiteX14" fmla="*/ 20989 w 4133905"/>
              <a:gd name="connsiteY14" fmla="*/ 4747157 h 6008991"/>
              <a:gd name="connsiteX15" fmla="*/ 13263 w 4133905"/>
              <a:gd name="connsiteY15" fmla="*/ 4720915 h 6008991"/>
              <a:gd name="connsiteX16" fmla="*/ 4410 w 4133905"/>
              <a:gd name="connsiteY16" fmla="*/ 4694086 h 6008991"/>
              <a:gd name="connsiteX17" fmla="*/ 592 w 4133905"/>
              <a:gd name="connsiteY17" fmla="*/ 4668231 h 6008991"/>
              <a:gd name="connsiteX18" fmla="*/ 0 w 4133905"/>
              <a:gd name="connsiteY18" fmla="*/ 4648327 h 6008991"/>
              <a:gd name="connsiteX19" fmla="*/ 5225 w 4133905"/>
              <a:gd name="connsiteY19" fmla="*/ 4627475 h 6008991"/>
              <a:gd name="connsiteX20" fmla="*/ 3051 w 4133905"/>
              <a:gd name="connsiteY20" fmla="*/ 4613399 h 6008991"/>
              <a:gd name="connsiteX21" fmla="*/ 8650 w 4133905"/>
              <a:gd name="connsiteY21" fmla="*/ 4587183 h 6008991"/>
              <a:gd name="connsiteX22" fmla="*/ 13808 w 4133905"/>
              <a:gd name="connsiteY22" fmla="*/ 4548834 h 6008991"/>
              <a:gd name="connsiteX23" fmla="*/ 19306 w 4133905"/>
              <a:gd name="connsiteY23" fmla="*/ 4522434 h 6008991"/>
              <a:gd name="connsiteX24" fmla="*/ 20989 w 4133905"/>
              <a:gd name="connsiteY24" fmla="*/ 4517345 h 6008991"/>
              <a:gd name="connsiteX25" fmla="*/ 20989 w 4133905"/>
              <a:gd name="connsiteY25" fmla="*/ 4344603 h 6008991"/>
              <a:gd name="connsiteX26" fmla="*/ 19107 w 4133905"/>
              <a:gd name="connsiteY26" fmla="*/ 4331860 h 6008991"/>
              <a:gd name="connsiteX27" fmla="*/ 20989 w 4133905"/>
              <a:gd name="connsiteY27" fmla="*/ 4288870 h 6008991"/>
              <a:gd name="connsiteX28" fmla="*/ 18426 w 4133905"/>
              <a:gd name="connsiteY28" fmla="*/ 4282627 h 6008991"/>
              <a:gd name="connsiteX29" fmla="*/ 20989 w 4133905"/>
              <a:gd name="connsiteY29" fmla="*/ 4240597 h 6008991"/>
              <a:gd name="connsiteX30" fmla="*/ 18813 w 4133905"/>
              <a:gd name="connsiteY30" fmla="*/ 4194547 h 6008991"/>
              <a:gd name="connsiteX31" fmla="*/ 12962 w 4133905"/>
              <a:gd name="connsiteY31" fmla="*/ 4191108 h 6008991"/>
              <a:gd name="connsiteX32" fmla="*/ 12447 w 4133905"/>
              <a:gd name="connsiteY32" fmla="*/ 4181009 h 6008991"/>
              <a:gd name="connsiteX33" fmla="*/ 12560 w 4133905"/>
              <a:gd name="connsiteY33" fmla="*/ 4165109 h 6008991"/>
              <a:gd name="connsiteX34" fmla="*/ 18700 w 4133905"/>
              <a:gd name="connsiteY34" fmla="*/ 4129496 h 6008991"/>
              <a:gd name="connsiteX35" fmla="*/ 18477 w 4133905"/>
              <a:gd name="connsiteY35" fmla="*/ 3924440 h 6008991"/>
              <a:gd name="connsiteX36" fmla="*/ 16141 w 4133905"/>
              <a:gd name="connsiteY36" fmla="*/ 3920672 h 6008991"/>
              <a:gd name="connsiteX37" fmla="*/ 12323 w 4133905"/>
              <a:gd name="connsiteY37" fmla="*/ 3894817 h 6008991"/>
              <a:gd name="connsiteX38" fmla="*/ 11731 w 4133905"/>
              <a:gd name="connsiteY38" fmla="*/ 3874914 h 6008991"/>
              <a:gd name="connsiteX39" fmla="*/ 16957 w 4133905"/>
              <a:gd name="connsiteY39" fmla="*/ 3854061 h 6008991"/>
              <a:gd name="connsiteX40" fmla="*/ 14783 w 4133905"/>
              <a:gd name="connsiteY40" fmla="*/ 3839985 h 6008991"/>
              <a:gd name="connsiteX41" fmla="*/ 18367 w 4133905"/>
              <a:gd name="connsiteY41" fmla="*/ 3823206 h 6008991"/>
              <a:gd name="connsiteX42" fmla="*/ 15069 w 4133905"/>
              <a:gd name="connsiteY42" fmla="*/ 793415 h 6008991"/>
              <a:gd name="connsiteX43" fmla="*/ 22173 w 4133905"/>
              <a:gd name="connsiteY43" fmla="*/ 783048 h 6008991"/>
              <a:gd name="connsiteX44" fmla="*/ 27627 w 4133905"/>
              <a:gd name="connsiteY44" fmla="*/ 779222 h 6008991"/>
              <a:gd name="connsiteX45" fmla="*/ 26800 w 4133905"/>
              <a:gd name="connsiteY45" fmla="*/ 20002 h 6008991"/>
              <a:gd name="connsiteX46" fmla="*/ 44155 w 4133905"/>
              <a:gd name="connsiteY46" fmla="*/ 2441 h 6008991"/>
              <a:gd name="connsiteX47" fmla="*/ 58493 w 4133905"/>
              <a:gd name="connsiteY47" fmla="*/ 174 h 6008991"/>
              <a:gd name="connsiteX48" fmla="*/ 870768 w 4133905"/>
              <a:gd name="connsiteY48" fmla="*/ 11 h 6008991"/>
              <a:gd name="connsiteX49" fmla="*/ 890555 w 4133905"/>
              <a:gd name="connsiteY49" fmla="*/ 10 h 6008991"/>
              <a:gd name="connsiteX50" fmla="*/ 890573 w 4133905"/>
              <a:gd name="connsiteY50" fmla="*/ 1 h 6008991"/>
              <a:gd name="connsiteX51" fmla="*/ 4100315 w 4133905"/>
              <a:gd name="connsiteY51" fmla="*/ 0 h 6008991"/>
              <a:gd name="connsiteX52" fmla="*/ 4130173 w 4133905"/>
              <a:gd name="connsiteY52" fmla="*/ 29860 h 6008991"/>
              <a:gd name="connsiteX0" fmla="*/ 4130173 w 4133905"/>
              <a:gd name="connsiteY0" fmla="*/ 29860 h 6008991"/>
              <a:gd name="connsiteX1" fmla="*/ 4130172 w 4133905"/>
              <a:gd name="connsiteY1" fmla="*/ 5205802 h 6008991"/>
              <a:gd name="connsiteX2" fmla="*/ 4121373 w 4133905"/>
              <a:gd name="connsiteY2" fmla="*/ 5226838 h 6008991"/>
              <a:gd name="connsiteX3" fmla="*/ 4118441 w 4133905"/>
              <a:gd name="connsiteY3" fmla="*/ 5979216 h 6008991"/>
              <a:gd name="connsiteX4" fmla="*/ 4088583 w 4133905"/>
              <a:gd name="connsiteY4" fmla="*/ 6008990 h 6008991"/>
              <a:gd name="connsiteX5" fmla="*/ 4048036 w 4133905"/>
              <a:gd name="connsiteY5" fmla="*/ 6008990 h 6008991"/>
              <a:gd name="connsiteX6" fmla="*/ 4048034 w 4133905"/>
              <a:gd name="connsiteY6" fmla="*/ 6008991 h 6008991"/>
              <a:gd name="connsiteX7" fmla="*/ 46751 w 4133905"/>
              <a:gd name="connsiteY7" fmla="*/ 6008991 h 6008991"/>
              <a:gd name="connsiteX8" fmla="*/ 20989 w 4133905"/>
              <a:gd name="connsiteY8" fmla="*/ 5991582 h 6008991"/>
              <a:gd name="connsiteX9" fmla="*/ 20989 w 4133905"/>
              <a:gd name="connsiteY9" fmla="*/ 5200472 h 6008991"/>
              <a:gd name="connsiteX10" fmla="*/ 13740 w 4133905"/>
              <a:gd name="connsiteY10" fmla="*/ 5174650 h 6008991"/>
              <a:gd name="connsiteX11" fmla="*/ 20989 w 4133905"/>
              <a:gd name="connsiteY11" fmla="*/ 5148088 h 6008991"/>
              <a:gd name="connsiteX12" fmla="*/ 20989 w 4133905"/>
              <a:gd name="connsiteY12" fmla="*/ 4794139 h 6008991"/>
              <a:gd name="connsiteX13" fmla="*/ 20989 w 4133905"/>
              <a:gd name="connsiteY13" fmla="*/ 4747157 h 6008991"/>
              <a:gd name="connsiteX14" fmla="*/ 13263 w 4133905"/>
              <a:gd name="connsiteY14" fmla="*/ 4720915 h 6008991"/>
              <a:gd name="connsiteX15" fmla="*/ 4410 w 4133905"/>
              <a:gd name="connsiteY15" fmla="*/ 4694086 h 6008991"/>
              <a:gd name="connsiteX16" fmla="*/ 592 w 4133905"/>
              <a:gd name="connsiteY16" fmla="*/ 4668231 h 6008991"/>
              <a:gd name="connsiteX17" fmla="*/ 0 w 4133905"/>
              <a:gd name="connsiteY17" fmla="*/ 4648327 h 6008991"/>
              <a:gd name="connsiteX18" fmla="*/ 5225 w 4133905"/>
              <a:gd name="connsiteY18" fmla="*/ 4627475 h 6008991"/>
              <a:gd name="connsiteX19" fmla="*/ 3051 w 4133905"/>
              <a:gd name="connsiteY19" fmla="*/ 4613399 h 6008991"/>
              <a:gd name="connsiteX20" fmla="*/ 8650 w 4133905"/>
              <a:gd name="connsiteY20" fmla="*/ 4587183 h 6008991"/>
              <a:gd name="connsiteX21" fmla="*/ 13808 w 4133905"/>
              <a:gd name="connsiteY21" fmla="*/ 4548834 h 6008991"/>
              <a:gd name="connsiteX22" fmla="*/ 19306 w 4133905"/>
              <a:gd name="connsiteY22" fmla="*/ 4522434 h 6008991"/>
              <a:gd name="connsiteX23" fmla="*/ 20989 w 4133905"/>
              <a:gd name="connsiteY23" fmla="*/ 4517345 h 6008991"/>
              <a:gd name="connsiteX24" fmla="*/ 20989 w 4133905"/>
              <a:gd name="connsiteY24" fmla="*/ 4344603 h 6008991"/>
              <a:gd name="connsiteX25" fmla="*/ 19107 w 4133905"/>
              <a:gd name="connsiteY25" fmla="*/ 4331860 h 6008991"/>
              <a:gd name="connsiteX26" fmla="*/ 20989 w 4133905"/>
              <a:gd name="connsiteY26" fmla="*/ 4288870 h 6008991"/>
              <a:gd name="connsiteX27" fmla="*/ 18426 w 4133905"/>
              <a:gd name="connsiteY27" fmla="*/ 4282627 h 6008991"/>
              <a:gd name="connsiteX28" fmla="*/ 20989 w 4133905"/>
              <a:gd name="connsiteY28" fmla="*/ 4240597 h 6008991"/>
              <a:gd name="connsiteX29" fmla="*/ 18813 w 4133905"/>
              <a:gd name="connsiteY29" fmla="*/ 4194547 h 6008991"/>
              <a:gd name="connsiteX30" fmla="*/ 12962 w 4133905"/>
              <a:gd name="connsiteY30" fmla="*/ 4191108 h 6008991"/>
              <a:gd name="connsiteX31" fmla="*/ 12447 w 4133905"/>
              <a:gd name="connsiteY31" fmla="*/ 4181009 h 6008991"/>
              <a:gd name="connsiteX32" fmla="*/ 12560 w 4133905"/>
              <a:gd name="connsiteY32" fmla="*/ 4165109 h 6008991"/>
              <a:gd name="connsiteX33" fmla="*/ 18700 w 4133905"/>
              <a:gd name="connsiteY33" fmla="*/ 4129496 h 6008991"/>
              <a:gd name="connsiteX34" fmla="*/ 18477 w 4133905"/>
              <a:gd name="connsiteY34" fmla="*/ 3924440 h 6008991"/>
              <a:gd name="connsiteX35" fmla="*/ 16141 w 4133905"/>
              <a:gd name="connsiteY35" fmla="*/ 3920672 h 6008991"/>
              <a:gd name="connsiteX36" fmla="*/ 12323 w 4133905"/>
              <a:gd name="connsiteY36" fmla="*/ 3894817 h 6008991"/>
              <a:gd name="connsiteX37" fmla="*/ 11731 w 4133905"/>
              <a:gd name="connsiteY37" fmla="*/ 3874914 h 6008991"/>
              <a:gd name="connsiteX38" fmla="*/ 16957 w 4133905"/>
              <a:gd name="connsiteY38" fmla="*/ 3854061 h 6008991"/>
              <a:gd name="connsiteX39" fmla="*/ 14783 w 4133905"/>
              <a:gd name="connsiteY39" fmla="*/ 3839985 h 6008991"/>
              <a:gd name="connsiteX40" fmla="*/ 18367 w 4133905"/>
              <a:gd name="connsiteY40" fmla="*/ 3823206 h 6008991"/>
              <a:gd name="connsiteX41" fmla="*/ 15069 w 4133905"/>
              <a:gd name="connsiteY41" fmla="*/ 793415 h 6008991"/>
              <a:gd name="connsiteX42" fmla="*/ 22173 w 4133905"/>
              <a:gd name="connsiteY42" fmla="*/ 783048 h 6008991"/>
              <a:gd name="connsiteX43" fmla="*/ 27627 w 4133905"/>
              <a:gd name="connsiteY43" fmla="*/ 779222 h 6008991"/>
              <a:gd name="connsiteX44" fmla="*/ 26800 w 4133905"/>
              <a:gd name="connsiteY44" fmla="*/ 20002 h 6008991"/>
              <a:gd name="connsiteX45" fmla="*/ 44155 w 4133905"/>
              <a:gd name="connsiteY45" fmla="*/ 2441 h 6008991"/>
              <a:gd name="connsiteX46" fmla="*/ 58493 w 4133905"/>
              <a:gd name="connsiteY46" fmla="*/ 174 h 6008991"/>
              <a:gd name="connsiteX47" fmla="*/ 870768 w 4133905"/>
              <a:gd name="connsiteY47" fmla="*/ 11 h 6008991"/>
              <a:gd name="connsiteX48" fmla="*/ 890555 w 4133905"/>
              <a:gd name="connsiteY48" fmla="*/ 10 h 6008991"/>
              <a:gd name="connsiteX49" fmla="*/ 890573 w 4133905"/>
              <a:gd name="connsiteY49" fmla="*/ 1 h 6008991"/>
              <a:gd name="connsiteX50" fmla="*/ 4100315 w 4133905"/>
              <a:gd name="connsiteY50" fmla="*/ 0 h 6008991"/>
              <a:gd name="connsiteX51" fmla="*/ 4130173 w 4133905"/>
              <a:gd name="connsiteY51" fmla="*/ 29860 h 6008991"/>
              <a:gd name="connsiteX0" fmla="*/ 4130173 w 4133905"/>
              <a:gd name="connsiteY0" fmla="*/ 29860 h 6008991"/>
              <a:gd name="connsiteX1" fmla="*/ 4130172 w 4133905"/>
              <a:gd name="connsiteY1" fmla="*/ 5205802 h 6008991"/>
              <a:gd name="connsiteX2" fmla="*/ 4118441 w 4133905"/>
              <a:gd name="connsiteY2" fmla="*/ 5979216 h 6008991"/>
              <a:gd name="connsiteX3" fmla="*/ 4088583 w 4133905"/>
              <a:gd name="connsiteY3" fmla="*/ 6008990 h 6008991"/>
              <a:gd name="connsiteX4" fmla="*/ 4048036 w 4133905"/>
              <a:gd name="connsiteY4" fmla="*/ 6008990 h 6008991"/>
              <a:gd name="connsiteX5" fmla="*/ 4048034 w 4133905"/>
              <a:gd name="connsiteY5" fmla="*/ 6008991 h 6008991"/>
              <a:gd name="connsiteX6" fmla="*/ 46751 w 4133905"/>
              <a:gd name="connsiteY6" fmla="*/ 6008991 h 6008991"/>
              <a:gd name="connsiteX7" fmla="*/ 20989 w 4133905"/>
              <a:gd name="connsiteY7" fmla="*/ 5991582 h 6008991"/>
              <a:gd name="connsiteX8" fmla="*/ 20989 w 4133905"/>
              <a:gd name="connsiteY8" fmla="*/ 5200472 h 6008991"/>
              <a:gd name="connsiteX9" fmla="*/ 13740 w 4133905"/>
              <a:gd name="connsiteY9" fmla="*/ 5174650 h 6008991"/>
              <a:gd name="connsiteX10" fmla="*/ 20989 w 4133905"/>
              <a:gd name="connsiteY10" fmla="*/ 5148088 h 6008991"/>
              <a:gd name="connsiteX11" fmla="*/ 20989 w 4133905"/>
              <a:gd name="connsiteY11" fmla="*/ 4794139 h 6008991"/>
              <a:gd name="connsiteX12" fmla="*/ 20989 w 4133905"/>
              <a:gd name="connsiteY12" fmla="*/ 4747157 h 6008991"/>
              <a:gd name="connsiteX13" fmla="*/ 13263 w 4133905"/>
              <a:gd name="connsiteY13" fmla="*/ 4720915 h 6008991"/>
              <a:gd name="connsiteX14" fmla="*/ 4410 w 4133905"/>
              <a:gd name="connsiteY14" fmla="*/ 4694086 h 6008991"/>
              <a:gd name="connsiteX15" fmla="*/ 592 w 4133905"/>
              <a:gd name="connsiteY15" fmla="*/ 4668231 h 6008991"/>
              <a:gd name="connsiteX16" fmla="*/ 0 w 4133905"/>
              <a:gd name="connsiteY16" fmla="*/ 4648327 h 6008991"/>
              <a:gd name="connsiteX17" fmla="*/ 5225 w 4133905"/>
              <a:gd name="connsiteY17" fmla="*/ 4627475 h 6008991"/>
              <a:gd name="connsiteX18" fmla="*/ 3051 w 4133905"/>
              <a:gd name="connsiteY18" fmla="*/ 4613399 h 6008991"/>
              <a:gd name="connsiteX19" fmla="*/ 8650 w 4133905"/>
              <a:gd name="connsiteY19" fmla="*/ 4587183 h 6008991"/>
              <a:gd name="connsiteX20" fmla="*/ 13808 w 4133905"/>
              <a:gd name="connsiteY20" fmla="*/ 4548834 h 6008991"/>
              <a:gd name="connsiteX21" fmla="*/ 19306 w 4133905"/>
              <a:gd name="connsiteY21" fmla="*/ 4522434 h 6008991"/>
              <a:gd name="connsiteX22" fmla="*/ 20989 w 4133905"/>
              <a:gd name="connsiteY22" fmla="*/ 4517345 h 6008991"/>
              <a:gd name="connsiteX23" fmla="*/ 20989 w 4133905"/>
              <a:gd name="connsiteY23" fmla="*/ 4344603 h 6008991"/>
              <a:gd name="connsiteX24" fmla="*/ 19107 w 4133905"/>
              <a:gd name="connsiteY24" fmla="*/ 4331860 h 6008991"/>
              <a:gd name="connsiteX25" fmla="*/ 20989 w 4133905"/>
              <a:gd name="connsiteY25" fmla="*/ 4288870 h 6008991"/>
              <a:gd name="connsiteX26" fmla="*/ 18426 w 4133905"/>
              <a:gd name="connsiteY26" fmla="*/ 4282627 h 6008991"/>
              <a:gd name="connsiteX27" fmla="*/ 20989 w 4133905"/>
              <a:gd name="connsiteY27" fmla="*/ 4240597 h 6008991"/>
              <a:gd name="connsiteX28" fmla="*/ 18813 w 4133905"/>
              <a:gd name="connsiteY28" fmla="*/ 4194547 h 6008991"/>
              <a:gd name="connsiteX29" fmla="*/ 12962 w 4133905"/>
              <a:gd name="connsiteY29" fmla="*/ 4191108 h 6008991"/>
              <a:gd name="connsiteX30" fmla="*/ 12447 w 4133905"/>
              <a:gd name="connsiteY30" fmla="*/ 4181009 h 6008991"/>
              <a:gd name="connsiteX31" fmla="*/ 12560 w 4133905"/>
              <a:gd name="connsiteY31" fmla="*/ 4165109 h 6008991"/>
              <a:gd name="connsiteX32" fmla="*/ 18700 w 4133905"/>
              <a:gd name="connsiteY32" fmla="*/ 4129496 h 6008991"/>
              <a:gd name="connsiteX33" fmla="*/ 18477 w 4133905"/>
              <a:gd name="connsiteY33" fmla="*/ 3924440 h 6008991"/>
              <a:gd name="connsiteX34" fmla="*/ 16141 w 4133905"/>
              <a:gd name="connsiteY34" fmla="*/ 3920672 h 6008991"/>
              <a:gd name="connsiteX35" fmla="*/ 12323 w 4133905"/>
              <a:gd name="connsiteY35" fmla="*/ 3894817 h 6008991"/>
              <a:gd name="connsiteX36" fmla="*/ 11731 w 4133905"/>
              <a:gd name="connsiteY36" fmla="*/ 3874914 h 6008991"/>
              <a:gd name="connsiteX37" fmla="*/ 16957 w 4133905"/>
              <a:gd name="connsiteY37" fmla="*/ 3854061 h 6008991"/>
              <a:gd name="connsiteX38" fmla="*/ 14783 w 4133905"/>
              <a:gd name="connsiteY38" fmla="*/ 3839985 h 6008991"/>
              <a:gd name="connsiteX39" fmla="*/ 18367 w 4133905"/>
              <a:gd name="connsiteY39" fmla="*/ 3823206 h 6008991"/>
              <a:gd name="connsiteX40" fmla="*/ 15069 w 4133905"/>
              <a:gd name="connsiteY40" fmla="*/ 793415 h 6008991"/>
              <a:gd name="connsiteX41" fmla="*/ 22173 w 4133905"/>
              <a:gd name="connsiteY41" fmla="*/ 783048 h 6008991"/>
              <a:gd name="connsiteX42" fmla="*/ 27627 w 4133905"/>
              <a:gd name="connsiteY42" fmla="*/ 779222 h 6008991"/>
              <a:gd name="connsiteX43" fmla="*/ 26800 w 4133905"/>
              <a:gd name="connsiteY43" fmla="*/ 20002 h 6008991"/>
              <a:gd name="connsiteX44" fmla="*/ 44155 w 4133905"/>
              <a:gd name="connsiteY44" fmla="*/ 2441 h 6008991"/>
              <a:gd name="connsiteX45" fmla="*/ 58493 w 4133905"/>
              <a:gd name="connsiteY45" fmla="*/ 174 h 6008991"/>
              <a:gd name="connsiteX46" fmla="*/ 870768 w 4133905"/>
              <a:gd name="connsiteY46" fmla="*/ 11 h 6008991"/>
              <a:gd name="connsiteX47" fmla="*/ 890555 w 4133905"/>
              <a:gd name="connsiteY47" fmla="*/ 10 h 6008991"/>
              <a:gd name="connsiteX48" fmla="*/ 890573 w 4133905"/>
              <a:gd name="connsiteY48" fmla="*/ 1 h 6008991"/>
              <a:gd name="connsiteX49" fmla="*/ 4100315 w 4133905"/>
              <a:gd name="connsiteY49" fmla="*/ 0 h 6008991"/>
              <a:gd name="connsiteX50" fmla="*/ 4130173 w 4133905"/>
              <a:gd name="connsiteY50" fmla="*/ 29860 h 6008991"/>
              <a:gd name="connsiteX0" fmla="*/ 4130173 w 4130840"/>
              <a:gd name="connsiteY0" fmla="*/ 29860 h 6008991"/>
              <a:gd name="connsiteX1" fmla="*/ 4118441 w 4130840"/>
              <a:gd name="connsiteY1" fmla="*/ 5979216 h 6008991"/>
              <a:gd name="connsiteX2" fmla="*/ 4088583 w 4130840"/>
              <a:gd name="connsiteY2" fmla="*/ 6008990 h 6008991"/>
              <a:gd name="connsiteX3" fmla="*/ 4048036 w 4130840"/>
              <a:gd name="connsiteY3" fmla="*/ 6008990 h 6008991"/>
              <a:gd name="connsiteX4" fmla="*/ 4048034 w 4130840"/>
              <a:gd name="connsiteY4" fmla="*/ 6008991 h 6008991"/>
              <a:gd name="connsiteX5" fmla="*/ 46751 w 4130840"/>
              <a:gd name="connsiteY5" fmla="*/ 6008991 h 6008991"/>
              <a:gd name="connsiteX6" fmla="*/ 20989 w 4130840"/>
              <a:gd name="connsiteY6" fmla="*/ 5991582 h 6008991"/>
              <a:gd name="connsiteX7" fmla="*/ 20989 w 4130840"/>
              <a:gd name="connsiteY7" fmla="*/ 5200472 h 6008991"/>
              <a:gd name="connsiteX8" fmla="*/ 13740 w 4130840"/>
              <a:gd name="connsiteY8" fmla="*/ 5174650 h 6008991"/>
              <a:gd name="connsiteX9" fmla="*/ 20989 w 4130840"/>
              <a:gd name="connsiteY9" fmla="*/ 5148088 h 6008991"/>
              <a:gd name="connsiteX10" fmla="*/ 20989 w 4130840"/>
              <a:gd name="connsiteY10" fmla="*/ 4794139 h 6008991"/>
              <a:gd name="connsiteX11" fmla="*/ 20989 w 4130840"/>
              <a:gd name="connsiteY11" fmla="*/ 4747157 h 6008991"/>
              <a:gd name="connsiteX12" fmla="*/ 13263 w 4130840"/>
              <a:gd name="connsiteY12" fmla="*/ 4720915 h 6008991"/>
              <a:gd name="connsiteX13" fmla="*/ 4410 w 4130840"/>
              <a:gd name="connsiteY13" fmla="*/ 4694086 h 6008991"/>
              <a:gd name="connsiteX14" fmla="*/ 592 w 4130840"/>
              <a:gd name="connsiteY14" fmla="*/ 4668231 h 6008991"/>
              <a:gd name="connsiteX15" fmla="*/ 0 w 4130840"/>
              <a:gd name="connsiteY15" fmla="*/ 4648327 h 6008991"/>
              <a:gd name="connsiteX16" fmla="*/ 5225 w 4130840"/>
              <a:gd name="connsiteY16" fmla="*/ 4627475 h 6008991"/>
              <a:gd name="connsiteX17" fmla="*/ 3051 w 4130840"/>
              <a:gd name="connsiteY17" fmla="*/ 4613399 h 6008991"/>
              <a:gd name="connsiteX18" fmla="*/ 8650 w 4130840"/>
              <a:gd name="connsiteY18" fmla="*/ 4587183 h 6008991"/>
              <a:gd name="connsiteX19" fmla="*/ 13808 w 4130840"/>
              <a:gd name="connsiteY19" fmla="*/ 4548834 h 6008991"/>
              <a:gd name="connsiteX20" fmla="*/ 19306 w 4130840"/>
              <a:gd name="connsiteY20" fmla="*/ 4522434 h 6008991"/>
              <a:gd name="connsiteX21" fmla="*/ 20989 w 4130840"/>
              <a:gd name="connsiteY21" fmla="*/ 4517345 h 6008991"/>
              <a:gd name="connsiteX22" fmla="*/ 20989 w 4130840"/>
              <a:gd name="connsiteY22" fmla="*/ 4344603 h 6008991"/>
              <a:gd name="connsiteX23" fmla="*/ 19107 w 4130840"/>
              <a:gd name="connsiteY23" fmla="*/ 4331860 h 6008991"/>
              <a:gd name="connsiteX24" fmla="*/ 20989 w 4130840"/>
              <a:gd name="connsiteY24" fmla="*/ 4288870 h 6008991"/>
              <a:gd name="connsiteX25" fmla="*/ 18426 w 4130840"/>
              <a:gd name="connsiteY25" fmla="*/ 4282627 h 6008991"/>
              <a:gd name="connsiteX26" fmla="*/ 20989 w 4130840"/>
              <a:gd name="connsiteY26" fmla="*/ 4240597 h 6008991"/>
              <a:gd name="connsiteX27" fmla="*/ 18813 w 4130840"/>
              <a:gd name="connsiteY27" fmla="*/ 4194547 h 6008991"/>
              <a:gd name="connsiteX28" fmla="*/ 12962 w 4130840"/>
              <a:gd name="connsiteY28" fmla="*/ 4191108 h 6008991"/>
              <a:gd name="connsiteX29" fmla="*/ 12447 w 4130840"/>
              <a:gd name="connsiteY29" fmla="*/ 4181009 h 6008991"/>
              <a:gd name="connsiteX30" fmla="*/ 12560 w 4130840"/>
              <a:gd name="connsiteY30" fmla="*/ 4165109 h 6008991"/>
              <a:gd name="connsiteX31" fmla="*/ 18700 w 4130840"/>
              <a:gd name="connsiteY31" fmla="*/ 4129496 h 6008991"/>
              <a:gd name="connsiteX32" fmla="*/ 18477 w 4130840"/>
              <a:gd name="connsiteY32" fmla="*/ 3924440 h 6008991"/>
              <a:gd name="connsiteX33" fmla="*/ 16141 w 4130840"/>
              <a:gd name="connsiteY33" fmla="*/ 3920672 h 6008991"/>
              <a:gd name="connsiteX34" fmla="*/ 12323 w 4130840"/>
              <a:gd name="connsiteY34" fmla="*/ 3894817 h 6008991"/>
              <a:gd name="connsiteX35" fmla="*/ 11731 w 4130840"/>
              <a:gd name="connsiteY35" fmla="*/ 3874914 h 6008991"/>
              <a:gd name="connsiteX36" fmla="*/ 16957 w 4130840"/>
              <a:gd name="connsiteY36" fmla="*/ 3854061 h 6008991"/>
              <a:gd name="connsiteX37" fmla="*/ 14783 w 4130840"/>
              <a:gd name="connsiteY37" fmla="*/ 3839985 h 6008991"/>
              <a:gd name="connsiteX38" fmla="*/ 18367 w 4130840"/>
              <a:gd name="connsiteY38" fmla="*/ 3823206 h 6008991"/>
              <a:gd name="connsiteX39" fmla="*/ 15069 w 4130840"/>
              <a:gd name="connsiteY39" fmla="*/ 793415 h 6008991"/>
              <a:gd name="connsiteX40" fmla="*/ 22173 w 4130840"/>
              <a:gd name="connsiteY40" fmla="*/ 783048 h 6008991"/>
              <a:gd name="connsiteX41" fmla="*/ 27627 w 4130840"/>
              <a:gd name="connsiteY41" fmla="*/ 779222 h 6008991"/>
              <a:gd name="connsiteX42" fmla="*/ 26800 w 4130840"/>
              <a:gd name="connsiteY42" fmla="*/ 20002 h 6008991"/>
              <a:gd name="connsiteX43" fmla="*/ 44155 w 4130840"/>
              <a:gd name="connsiteY43" fmla="*/ 2441 h 6008991"/>
              <a:gd name="connsiteX44" fmla="*/ 58493 w 4130840"/>
              <a:gd name="connsiteY44" fmla="*/ 174 h 6008991"/>
              <a:gd name="connsiteX45" fmla="*/ 870768 w 4130840"/>
              <a:gd name="connsiteY45" fmla="*/ 11 h 6008991"/>
              <a:gd name="connsiteX46" fmla="*/ 890555 w 4130840"/>
              <a:gd name="connsiteY46" fmla="*/ 10 h 6008991"/>
              <a:gd name="connsiteX47" fmla="*/ 890573 w 4130840"/>
              <a:gd name="connsiteY47" fmla="*/ 1 h 6008991"/>
              <a:gd name="connsiteX48" fmla="*/ 4100315 w 4130840"/>
              <a:gd name="connsiteY48" fmla="*/ 0 h 6008991"/>
              <a:gd name="connsiteX49" fmla="*/ 4130173 w 4130840"/>
              <a:gd name="connsiteY49" fmla="*/ 29860 h 6008991"/>
              <a:gd name="connsiteX0" fmla="*/ 4130173 w 4130840"/>
              <a:gd name="connsiteY0" fmla="*/ 29860 h 6008991"/>
              <a:gd name="connsiteX1" fmla="*/ 4118441 w 4130840"/>
              <a:gd name="connsiteY1" fmla="*/ 5979216 h 6008991"/>
              <a:gd name="connsiteX2" fmla="*/ 4088583 w 4130840"/>
              <a:gd name="connsiteY2" fmla="*/ 6008990 h 6008991"/>
              <a:gd name="connsiteX3" fmla="*/ 4048036 w 4130840"/>
              <a:gd name="connsiteY3" fmla="*/ 6008990 h 6008991"/>
              <a:gd name="connsiteX4" fmla="*/ 4048034 w 4130840"/>
              <a:gd name="connsiteY4" fmla="*/ 6008991 h 6008991"/>
              <a:gd name="connsiteX5" fmla="*/ 46751 w 4130840"/>
              <a:gd name="connsiteY5" fmla="*/ 6008991 h 6008991"/>
              <a:gd name="connsiteX6" fmla="*/ 20989 w 4130840"/>
              <a:gd name="connsiteY6" fmla="*/ 5991582 h 6008991"/>
              <a:gd name="connsiteX7" fmla="*/ 20989 w 4130840"/>
              <a:gd name="connsiteY7" fmla="*/ 5200472 h 6008991"/>
              <a:gd name="connsiteX8" fmla="*/ 13740 w 4130840"/>
              <a:gd name="connsiteY8" fmla="*/ 5174650 h 6008991"/>
              <a:gd name="connsiteX9" fmla="*/ 20989 w 4130840"/>
              <a:gd name="connsiteY9" fmla="*/ 5148088 h 6008991"/>
              <a:gd name="connsiteX10" fmla="*/ 20989 w 4130840"/>
              <a:gd name="connsiteY10" fmla="*/ 4794139 h 6008991"/>
              <a:gd name="connsiteX11" fmla="*/ 20989 w 4130840"/>
              <a:gd name="connsiteY11" fmla="*/ 4747157 h 6008991"/>
              <a:gd name="connsiteX12" fmla="*/ 13263 w 4130840"/>
              <a:gd name="connsiteY12" fmla="*/ 4720915 h 6008991"/>
              <a:gd name="connsiteX13" fmla="*/ 4410 w 4130840"/>
              <a:gd name="connsiteY13" fmla="*/ 4694086 h 6008991"/>
              <a:gd name="connsiteX14" fmla="*/ 592 w 4130840"/>
              <a:gd name="connsiteY14" fmla="*/ 4668231 h 6008991"/>
              <a:gd name="connsiteX15" fmla="*/ 0 w 4130840"/>
              <a:gd name="connsiteY15" fmla="*/ 4648327 h 6008991"/>
              <a:gd name="connsiteX16" fmla="*/ 5225 w 4130840"/>
              <a:gd name="connsiteY16" fmla="*/ 4627475 h 6008991"/>
              <a:gd name="connsiteX17" fmla="*/ 3051 w 4130840"/>
              <a:gd name="connsiteY17" fmla="*/ 4613399 h 6008991"/>
              <a:gd name="connsiteX18" fmla="*/ 8650 w 4130840"/>
              <a:gd name="connsiteY18" fmla="*/ 4587183 h 6008991"/>
              <a:gd name="connsiteX19" fmla="*/ 13808 w 4130840"/>
              <a:gd name="connsiteY19" fmla="*/ 4548834 h 6008991"/>
              <a:gd name="connsiteX20" fmla="*/ 19306 w 4130840"/>
              <a:gd name="connsiteY20" fmla="*/ 4522434 h 6008991"/>
              <a:gd name="connsiteX21" fmla="*/ 20989 w 4130840"/>
              <a:gd name="connsiteY21" fmla="*/ 4517345 h 6008991"/>
              <a:gd name="connsiteX22" fmla="*/ 20989 w 4130840"/>
              <a:gd name="connsiteY22" fmla="*/ 4344603 h 6008991"/>
              <a:gd name="connsiteX23" fmla="*/ 19107 w 4130840"/>
              <a:gd name="connsiteY23" fmla="*/ 4331860 h 6008991"/>
              <a:gd name="connsiteX24" fmla="*/ 20989 w 4130840"/>
              <a:gd name="connsiteY24" fmla="*/ 4288870 h 6008991"/>
              <a:gd name="connsiteX25" fmla="*/ 18426 w 4130840"/>
              <a:gd name="connsiteY25" fmla="*/ 4282627 h 6008991"/>
              <a:gd name="connsiteX26" fmla="*/ 20989 w 4130840"/>
              <a:gd name="connsiteY26" fmla="*/ 4240597 h 6008991"/>
              <a:gd name="connsiteX27" fmla="*/ 18813 w 4130840"/>
              <a:gd name="connsiteY27" fmla="*/ 4194547 h 6008991"/>
              <a:gd name="connsiteX28" fmla="*/ 12962 w 4130840"/>
              <a:gd name="connsiteY28" fmla="*/ 4191108 h 6008991"/>
              <a:gd name="connsiteX29" fmla="*/ 12447 w 4130840"/>
              <a:gd name="connsiteY29" fmla="*/ 4181009 h 6008991"/>
              <a:gd name="connsiteX30" fmla="*/ 12560 w 4130840"/>
              <a:gd name="connsiteY30" fmla="*/ 4165109 h 6008991"/>
              <a:gd name="connsiteX31" fmla="*/ 18700 w 4130840"/>
              <a:gd name="connsiteY31" fmla="*/ 4129496 h 6008991"/>
              <a:gd name="connsiteX32" fmla="*/ 18477 w 4130840"/>
              <a:gd name="connsiteY32" fmla="*/ 3924440 h 6008991"/>
              <a:gd name="connsiteX33" fmla="*/ 16141 w 4130840"/>
              <a:gd name="connsiteY33" fmla="*/ 3920672 h 6008991"/>
              <a:gd name="connsiteX34" fmla="*/ 12323 w 4130840"/>
              <a:gd name="connsiteY34" fmla="*/ 3894817 h 6008991"/>
              <a:gd name="connsiteX35" fmla="*/ 11731 w 4130840"/>
              <a:gd name="connsiteY35" fmla="*/ 3874914 h 6008991"/>
              <a:gd name="connsiteX36" fmla="*/ 16957 w 4130840"/>
              <a:gd name="connsiteY36" fmla="*/ 3854061 h 6008991"/>
              <a:gd name="connsiteX37" fmla="*/ 14783 w 4130840"/>
              <a:gd name="connsiteY37" fmla="*/ 3839985 h 6008991"/>
              <a:gd name="connsiteX38" fmla="*/ 18367 w 4130840"/>
              <a:gd name="connsiteY38" fmla="*/ 3823206 h 6008991"/>
              <a:gd name="connsiteX39" fmla="*/ 15069 w 4130840"/>
              <a:gd name="connsiteY39" fmla="*/ 793415 h 6008991"/>
              <a:gd name="connsiteX40" fmla="*/ 22173 w 4130840"/>
              <a:gd name="connsiteY40" fmla="*/ 783048 h 6008991"/>
              <a:gd name="connsiteX41" fmla="*/ 26800 w 4130840"/>
              <a:gd name="connsiteY41" fmla="*/ 20002 h 6008991"/>
              <a:gd name="connsiteX42" fmla="*/ 44155 w 4130840"/>
              <a:gd name="connsiteY42" fmla="*/ 2441 h 6008991"/>
              <a:gd name="connsiteX43" fmla="*/ 58493 w 4130840"/>
              <a:gd name="connsiteY43" fmla="*/ 174 h 6008991"/>
              <a:gd name="connsiteX44" fmla="*/ 870768 w 4130840"/>
              <a:gd name="connsiteY44" fmla="*/ 11 h 6008991"/>
              <a:gd name="connsiteX45" fmla="*/ 890555 w 4130840"/>
              <a:gd name="connsiteY45" fmla="*/ 10 h 6008991"/>
              <a:gd name="connsiteX46" fmla="*/ 890573 w 4130840"/>
              <a:gd name="connsiteY46" fmla="*/ 1 h 6008991"/>
              <a:gd name="connsiteX47" fmla="*/ 4100315 w 4130840"/>
              <a:gd name="connsiteY47" fmla="*/ 0 h 6008991"/>
              <a:gd name="connsiteX48" fmla="*/ 4130173 w 4130840"/>
              <a:gd name="connsiteY48" fmla="*/ 29860 h 6008991"/>
              <a:gd name="connsiteX0" fmla="*/ 4130173 w 4130840"/>
              <a:gd name="connsiteY0" fmla="*/ 29860 h 6008991"/>
              <a:gd name="connsiteX1" fmla="*/ 4118441 w 4130840"/>
              <a:gd name="connsiteY1" fmla="*/ 5979216 h 6008991"/>
              <a:gd name="connsiteX2" fmla="*/ 4088583 w 4130840"/>
              <a:gd name="connsiteY2" fmla="*/ 6008990 h 6008991"/>
              <a:gd name="connsiteX3" fmla="*/ 4048036 w 4130840"/>
              <a:gd name="connsiteY3" fmla="*/ 6008990 h 6008991"/>
              <a:gd name="connsiteX4" fmla="*/ 4048034 w 4130840"/>
              <a:gd name="connsiteY4" fmla="*/ 6008991 h 6008991"/>
              <a:gd name="connsiteX5" fmla="*/ 46751 w 4130840"/>
              <a:gd name="connsiteY5" fmla="*/ 6008991 h 6008991"/>
              <a:gd name="connsiteX6" fmla="*/ 20989 w 4130840"/>
              <a:gd name="connsiteY6" fmla="*/ 5991582 h 6008991"/>
              <a:gd name="connsiteX7" fmla="*/ 20989 w 4130840"/>
              <a:gd name="connsiteY7" fmla="*/ 5200472 h 6008991"/>
              <a:gd name="connsiteX8" fmla="*/ 13740 w 4130840"/>
              <a:gd name="connsiteY8" fmla="*/ 5174650 h 6008991"/>
              <a:gd name="connsiteX9" fmla="*/ 20989 w 4130840"/>
              <a:gd name="connsiteY9" fmla="*/ 5148088 h 6008991"/>
              <a:gd name="connsiteX10" fmla="*/ 20989 w 4130840"/>
              <a:gd name="connsiteY10" fmla="*/ 4794139 h 6008991"/>
              <a:gd name="connsiteX11" fmla="*/ 20989 w 4130840"/>
              <a:gd name="connsiteY11" fmla="*/ 4747157 h 6008991"/>
              <a:gd name="connsiteX12" fmla="*/ 13263 w 4130840"/>
              <a:gd name="connsiteY12" fmla="*/ 4720915 h 6008991"/>
              <a:gd name="connsiteX13" fmla="*/ 4410 w 4130840"/>
              <a:gd name="connsiteY13" fmla="*/ 4694086 h 6008991"/>
              <a:gd name="connsiteX14" fmla="*/ 592 w 4130840"/>
              <a:gd name="connsiteY14" fmla="*/ 4668231 h 6008991"/>
              <a:gd name="connsiteX15" fmla="*/ 0 w 4130840"/>
              <a:gd name="connsiteY15" fmla="*/ 4648327 h 6008991"/>
              <a:gd name="connsiteX16" fmla="*/ 5225 w 4130840"/>
              <a:gd name="connsiteY16" fmla="*/ 4627475 h 6008991"/>
              <a:gd name="connsiteX17" fmla="*/ 3051 w 4130840"/>
              <a:gd name="connsiteY17" fmla="*/ 4613399 h 6008991"/>
              <a:gd name="connsiteX18" fmla="*/ 8650 w 4130840"/>
              <a:gd name="connsiteY18" fmla="*/ 4587183 h 6008991"/>
              <a:gd name="connsiteX19" fmla="*/ 13808 w 4130840"/>
              <a:gd name="connsiteY19" fmla="*/ 4548834 h 6008991"/>
              <a:gd name="connsiteX20" fmla="*/ 19306 w 4130840"/>
              <a:gd name="connsiteY20" fmla="*/ 4522434 h 6008991"/>
              <a:gd name="connsiteX21" fmla="*/ 20989 w 4130840"/>
              <a:gd name="connsiteY21" fmla="*/ 4517345 h 6008991"/>
              <a:gd name="connsiteX22" fmla="*/ 20989 w 4130840"/>
              <a:gd name="connsiteY22" fmla="*/ 4344603 h 6008991"/>
              <a:gd name="connsiteX23" fmla="*/ 19107 w 4130840"/>
              <a:gd name="connsiteY23" fmla="*/ 4331860 h 6008991"/>
              <a:gd name="connsiteX24" fmla="*/ 20989 w 4130840"/>
              <a:gd name="connsiteY24" fmla="*/ 4288870 h 6008991"/>
              <a:gd name="connsiteX25" fmla="*/ 18426 w 4130840"/>
              <a:gd name="connsiteY25" fmla="*/ 4282627 h 6008991"/>
              <a:gd name="connsiteX26" fmla="*/ 20989 w 4130840"/>
              <a:gd name="connsiteY26" fmla="*/ 4240597 h 6008991"/>
              <a:gd name="connsiteX27" fmla="*/ 18813 w 4130840"/>
              <a:gd name="connsiteY27" fmla="*/ 4194547 h 6008991"/>
              <a:gd name="connsiteX28" fmla="*/ 12962 w 4130840"/>
              <a:gd name="connsiteY28" fmla="*/ 4191108 h 6008991"/>
              <a:gd name="connsiteX29" fmla="*/ 12447 w 4130840"/>
              <a:gd name="connsiteY29" fmla="*/ 4181009 h 6008991"/>
              <a:gd name="connsiteX30" fmla="*/ 12560 w 4130840"/>
              <a:gd name="connsiteY30" fmla="*/ 4165109 h 6008991"/>
              <a:gd name="connsiteX31" fmla="*/ 18700 w 4130840"/>
              <a:gd name="connsiteY31" fmla="*/ 4129496 h 6008991"/>
              <a:gd name="connsiteX32" fmla="*/ 18477 w 4130840"/>
              <a:gd name="connsiteY32" fmla="*/ 3924440 h 6008991"/>
              <a:gd name="connsiteX33" fmla="*/ 16141 w 4130840"/>
              <a:gd name="connsiteY33" fmla="*/ 3920672 h 6008991"/>
              <a:gd name="connsiteX34" fmla="*/ 12323 w 4130840"/>
              <a:gd name="connsiteY34" fmla="*/ 3894817 h 6008991"/>
              <a:gd name="connsiteX35" fmla="*/ 11731 w 4130840"/>
              <a:gd name="connsiteY35" fmla="*/ 3874914 h 6008991"/>
              <a:gd name="connsiteX36" fmla="*/ 16957 w 4130840"/>
              <a:gd name="connsiteY36" fmla="*/ 3854061 h 6008991"/>
              <a:gd name="connsiteX37" fmla="*/ 14783 w 4130840"/>
              <a:gd name="connsiteY37" fmla="*/ 3839985 h 6008991"/>
              <a:gd name="connsiteX38" fmla="*/ 18367 w 4130840"/>
              <a:gd name="connsiteY38" fmla="*/ 3823206 h 6008991"/>
              <a:gd name="connsiteX39" fmla="*/ 15069 w 4130840"/>
              <a:gd name="connsiteY39" fmla="*/ 793415 h 6008991"/>
              <a:gd name="connsiteX40" fmla="*/ 22173 w 4130840"/>
              <a:gd name="connsiteY40" fmla="*/ 783048 h 6008991"/>
              <a:gd name="connsiteX41" fmla="*/ 26800 w 4130840"/>
              <a:gd name="connsiteY41" fmla="*/ 20002 h 6008991"/>
              <a:gd name="connsiteX42" fmla="*/ 44155 w 4130840"/>
              <a:gd name="connsiteY42" fmla="*/ 2441 h 6008991"/>
              <a:gd name="connsiteX43" fmla="*/ 58493 w 4130840"/>
              <a:gd name="connsiteY43" fmla="*/ 174 h 6008991"/>
              <a:gd name="connsiteX44" fmla="*/ 870768 w 4130840"/>
              <a:gd name="connsiteY44" fmla="*/ 11 h 6008991"/>
              <a:gd name="connsiteX45" fmla="*/ 890555 w 4130840"/>
              <a:gd name="connsiteY45" fmla="*/ 10 h 6008991"/>
              <a:gd name="connsiteX46" fmla="*/ 4100315 w 4130840"/>
              <a:gd name="connsiteY46" fmla="*/ 0 h 6008991"/>
              <a:gd name="connsiteX47" fmla="*/ 4130173 w 4130840"/>
              <a:gd name="connsiteY47" fmla="*/ 29860 h 6008991"/>
              <a:gd name="connsiteX0" fmla="*/ 4130173 w 4130840"/>
              <a:gd name="connsiteY0" fmla="*/ 29860 h 6008991"/>
              <a:gd name="connsiteX1" fmla="*/ 4118441 w 4130840"/>
              <a:gd name="connsiteY1" fmla="*/ 5979216 h 6008991"/>
              <a:gd name="connsiteX2" fmla="*/ 4088583 w 4130840"/>
              <a:gd name="connsiteY2" fmla="*/ 6008990 h 6008991"/>
              <a:gd name="connsiteX3" fmla="*/ 4048036 w 4130840"/>
              <a:gd name="connsiteY3" fmla="*/ 6008990 h 6008991"/>
              <a:gd name="connsiteX4" fmla="*/ 4048034 w 4130840"/>
              <a:gd name="connsiteY4" fmla="*/ 6008991 h 6008991"/>
              <a:gd name="connsiteX5" fmla="*/ 46751 w 4130840"/>
              <a:gd name="connsiteY5" fmla="*/ 6008991 h 6008991"/>
              <a:gd name="connsiteX6" fmla="*/ 20989 w 4130840"/>
              <a:gd name="connsiteY6" fmla="*/ 5991582 h 6008991"/>
              <a:gd name="connsiteX7" fmla="*/ 20989 w 4130840"/>
              <a:gd name="connsiteY7" fmla="*/ 5200472 h 6008991"/>
              <a:gd name="connsiteX8" fmla="*/ 13740 w 4130840"/>
              <a:gd name="connsiteY8" fmla="*/ 5174650 h 6008991"/>
              <a:gd name="connsiteX9" fmla="*/ 20989 w 4130840"/>
              <a:gd name="connsiteY9" fmla="*/ 5148088 h 6008991"/>
              <a:gd name="connsiteX10" fmla="*/ 20989 w 4130840"/>
              <a:gd name="connsiteY10" fmla="*/ 4794139 h 6008991"/>
              <a:gd name="connsiteX11" fmla="*/ 20989 w 4130840"/>
              <a:gd name="connsiteY11" fmla="*/ 4747157 h 6008991"/>
              <a:gd name="connsiteX12" fmla="*/ 13263 w 4130840"/>
              <a:gd name="connsiteY12" fmla="*/ 4720915 h 6008991"/>
              <a:gd name="connsiteX13" fmla="*/ 4410 w 4130840"/>
              <a:gd name="connsiteY13" fmla="*/ 4694086 h 6008991"/>
              <a:gd name="connsiteX14" fmla="*/ 592 w 4130840"/>
              <a:gd name="connsiteY14" fmla="*/ 4668231 h 6008991"/>
              <a:gd name="connsiteX15" fmla="*/ 0 w 4130840"/>
              <a:gd name="connsiteY15" fmla="*/ 4648327 h 6008991"/>
              <a:gd name="connsiteX16" fmla="*/ 5225 w 4130840"/>
              <a:gd name="connsiteY16" fmla="*/ 4627475 h 6008991"/>
              <a:gd name="connsiteX17" fmla="*/ 3051 w 4130840"/>
              <a:gd name="connsiteY17" fmla="*/ 4613399 h 6008991"/>
              <a:gd name="connsiteX18" fmla="*/ 8650 w 4130840"/>
              <a:gd name="connsiteY18" fmla="*/ 4587183 h 6008991"/>
              <a:gd name="connsiteX19" fmla="*/ 13808 w 4130840"/>
              <a:gd name="connsiteY19" fmla="*/ 4548834 h 6008991"/>
              <a:gd name="connsiteX20" fmla="*/ 19306 w 4130840"/>
              <a:gd name="connsiteY20" fmla="*/ 4522434 h 6008991"/>
              <a:gd name="connsiteX21" fmla="*/ 20989 w 4130840"/>
              <a:gd name="connsiteY21" fmla="*/ 4517345 h 6008991"/>
              <a:gd name="connsiteX22" fmla="*/ 20989 w 4130840"/>
              <a:gd name="connsiteY22" fmla="*/ 4344603 h 6008991"/>
              <a:gd name="connsiteX23" fmla="*/ 19107 w 4130840"/>
              <a:gd name="connsiteY23" fmla="*/ 4331860 h 6008991"/>
              <a:gd name="connsiteX24" fmla="*/ 20989 w 4130840"/>
              <a:gd name="connsiteY24" fmla="*/ 4288870 h 6008991"/>
              <a:gd name="connsiteX25" fmla="*/ 18426 w 4130840"/>
              <a:gd name="connsiteY25" fmla="*/ 4282627 h 6008991"/>
              <a:gd name="connsiteX26" fmla="*/ 20989 w 4130840"/>
              <a:gd name="connsiteY26" fmla="*/ 4240597 h 6008991"/>
              <a:gd name="connsiteX27" fmla="*/ 18813 w 4130840"/>
              <a:gd name="connsiteY27" fmla="*/ 4194547 h 6008991"/>
              <a:gd name="connsiteX28" fmla="*/ 12962 w 4130840"/>
              <a:gd name="connsiteY28" fmla="*/ 4191108 h 6008991"/>
              <a:gd name="connsiteX29" fmla="*/ 12447 w 4130840"/>
              <a:gd name="connsiteY29" fmla="*/ 4181009 h 6008991"/>
              <a:gd name="connsiteX30" fmla="*/ 12560 w 4130840"/>
              <a:gd name="connsiteY30" fmla="*/ 4165109 h 6008991"/>
              <a:gd name="connsiteX31" fmla="*/ 18700 w 4130840"/>
              <a:gd name="connsiteY31" fmla="*/ 4129496 h 6008991"/>
              <a:gd name="connsiteX32" fmla="*/ 18477 w 4130840"/>
              <a:gd name="connsiteY32" fmla="*/ 3924440 h 6008991"/>
              <a:gd name="connsiteX33" fmla="*/ 16141 w 4130840"/>
              <a:gd name="connsiteY33" fmla="*/ 3920672 h 6008991"/>
              <a:gd name="connsiteX34" fmla="*/ 12323 w 4130840"/>
              <a:gd name="connsiteY34" fmla="*/ 3894817 h 6008991"/>
              <a:gd name="connsiteX35" fmla="*/ 11731 w 4130840"/>
              <a:gd name="connsiteY35" fmla="*/ 3874914 h 6008991"/>
              <a:gd name="connsiteX36" fmla="*/ 16957 w 4130840"/>
              <a:gd name="connsiteY36" fmla="*/ 3854061 h 6008991"/>
              <a:gd name="connsiteX37" fmla="*/ 14783 w 4130840"/>
              <a:gd name="connsiteY37" fmla="*/ 3839985 h 6008991"/>
              <a:gd name="connsiteX38" fmla="*/ 18367 w 4130840"/>
              <a:gd name="connsiteY38" fmla="*/ 3823206 h 6008991"/>
              <a:gd name="connsiteX39" fmla="*/ 15069 w 4130840"/>
              <a:gd name="connsiteY39" fmla="*/ 793415 h 6008991"/>
              <a:gd name="connsiteX40" fmla="*/ 22173 w 4130840"/>
              <a:gd name="connsiteY40" fmla="*/ 783048 h 6008991"/>
              <a:gd name="connsiteX41" fmla="*/ 26800 w 4130840"/>
              <a:gd name="connsiteY41" fmla="*/ 20002 h 6008991"/>
              <a:gd name="connsiteX42" fmla="*/ 44155 w 4130840"/>
              <a:gd name="connsiteY42" fmla="*/ 2441 h 6008991"/>
              <a:gd name="connsiteX43" fmla="*/ 58493 w 4130840"/>
              <a:gd name="connsiteY43" fmla="*/ 174 h 6008991"/>
              <a:gd name="connsiteX44" fmla="*/ 870768 w 4130840"/>
              <a:gd name="connsiteY44" fmla="*/ 11 h 6008991"/>
              <a:gd name="connsiteX45" fmla="*/ 4100315 w 4130840"/>
              <a:gd name="connsiteY45" fmla="*/ 0 h 6008991"/>
              <a:gd name="connsiteX46" fmla="*/ 4130173 w 4130840"/>
              <a:gd name="connsiteY46" fmla="*/ 29860 h 6008991"/>
              <a:gd name="connsiteX0" fmla="*/ 4130173 w 4130840"/>
              <a:gd name="connsiteY0" fmla="*/ 29860 h 6008991"/>
              <a:gd name="connsiteX1" fmla="*/ 4118441 w 4130840"/>
              <a:gd name="connsiteY1" fmla="*/ 5979216 h 6008991"/>
              <a:gd name="connsiteX2" fmla="*/ 4088583 w 4130840"/>
              <a:gd name="connsiteY2" fmla="*/ 6008990 h 6008991"/>
              <a:gd name="connsiteX3" fmla="*/ 4048036 w 4130840"/>
              <a:gd name="connsiteY3" fmla="*/ 6008990 h 6008991"/>
              <a:gd name="connsiteX4" fmla="*/ 4048034 w 4130840"/>
              <a:gd name="connsiteY4" fmla="*/ 6008991 h 6008991"/>
              <a:gd name="connsiteX5" fmla="*/ 46751 w 4130840"/>
              <a:gd name="connsiteY5" fmla="*/ 6008991 h 6008991"/>
              <a:gd name="connsiteX6" fmla="*/ 20989 w 4130840"/>
              <a:gd name="connsiteY6" fmla="*/ 5991582 h 6008991"/>
              <a:gd name="connsiteX7" fmla="*/ 20989 w 4130840"/>
              <a:gd name="connsiteY7" fmla="*/ 5200472 h 6008991"/>
              <a:gd name="connsiteX8" fmla="*/ 13740 w 4130840"/>
              <a:gd name="connsiteY8" fmla="*/ 5174650 h 6008991"/>
              <a:gd name="connsiteX9" fmla="*/ 20989 w 4130840"/>
              <a:gd name="connsiteY9" fmla="*/ 5148088 h 6008991"/>
              <a:gd name="connsiteX10" fmla="*/ 20989 w 4130840"/>
              <a:gd name="connsiteY10" fmla="*/ 4794139 h 6008991"/>
              <a:gd name="connsiteX11" fmla="*/ 20989 w 4130840"/>
              <a:gd name="connsiteY11" fmla="*/ 4747157 h 6008991"/>
              <a:gd name="connsiteX12" fmla="*/ 13263 w 4130840"/>
              <a:gd name="connsiteY12" fmla="*/ 4720915 h 6008991"/>
              <a:gd name="connsiteX13" fmla="*/ 4410 w 4130840"/>
              <a:gd name="connsiteY13" fmla="*/ 4694086 h 6008991"/>
              <a:gd name="connsiteX14" fmla="*/ 592 w 4130840"/>
              <a:gd name="connsiteY14" fmla="*/ 4668231 h 6008991"/>
              <a:gd name="connsiteX15" fmla="*/ 0 w 4130840"/>
              <a:gd name="connsiteY15" fmla="*/ 4648327 h 6008991"/>
              <a:gd name="connsiteX16" fmla="*/ 5225 w 4130840"/>
              <a:gd name="connsiteY16" fmla="*/ 4627475 h 6008991"/>
              <a:gd name="connsiteX17" fmla="*/ 3051 w 4130840"/>
              <a:gd name="connsiteY17" fmla="*/ 4613399 h 6008991"/>
              <a:gd name="connsiteX18" fmla="*/ 8650 w 4130840"/>
              <a:gd name="connsiteY18" fmla="*/ 4587183 h 6008991"/>
              <a:gd name="connsiteX19" fmla="*/ 13808 w 4130840"/>
              <a:gd name="connsiteY19" fmla="*/ 4548834 h 6008991"/>
              <a:gd name="connsiteX20" fmla="*/ 19306 w 4130840"/>
              <a:gd name="connsiteY20" fmla="*/ 4522434 h 6008991"/>
              <a:gd name="connsiteX21" fmla="*/ 20989 w 4130840"/>
              <a:gd name="connsiteY21" fmla="*/ 4517345 h 6008991"/>
              <a:gd name="connsiteX22" fmla="*/ 20989 w 4130840"/>
              <a:gd name="connsiteY22" fmla="*/ 4344603 h 6008991"/>
              <a:gd name="connsiteX23" fmla="*/ 19107 w 4130840"/>
              <a:gd name="connsiteY23" fmla="*/ 4331860 h 6008991"/>
              <a:gd name="connsiteX24" fmla="*/ 20989 w 4130840"/>
              <a:gd name="connsiteY24" fmla="*/ 4288870 h 6008991"/>
              <a:gd name="connsiteX25" fmla="*/ 18426 w 4130840"/>
              <a:gd name="connsiteY25" fmla="*/ 4282627 h 6008991"/>
              <a:gd name="connsiteX26" fmla="*/ 20989 w 4130840"/>
              <a:gd name="connsiteY26" fmla="*/ 4240597 h 6008991"/>
              <a:gd name="connsiteX27" fmla="*/ 18813 w 4130840"/>
              <a:gd name="connsiteY27" fmla="*/ 4194547 h 6008991"/>
              <a:gd name="connsiteX28" fmla="*/ 12962 w 4130840"/>
              <a:gd name="connsiteY28" fmla="*/ 4191108 h 6008991"/>
              <a:gd name="connsiteX29" fmla="*/ 12447 w 4130840"/>
              <a:gd name="connsiteY29" fmla="*/ 4181009 h 6008991"/>
              <a:gd name="connsiteX30" fmla="*/ 12560 w 4130840"/>
              <a:gd name="connsiteY30" fmla="*/ 4165109 h 6008991"/>
              <a:gd name="connsiteX31" fmla="*/ 18700 w 4130840"/>
              <a:gd name="connsiteY31" fmla="*/ 4129496 h 6008991"/>
              <a:gd name="connsiteX32" fmla="*/ 18477 w 4130840"/>
              <a:gd name="connsiteY32" fmla="*/ 3924440 h 6008991"/>
              <a:gd name="connsiteX33" fmla="*/ 16141 w 4130840"/>
              <a:gd name="connsiteY33" fmla="*/ 3920672 h 6008991"/>
              <a:gd name="connsiteX34" fmla="*/ 12323 w 4130840"/>
              <a:gd name="connsiteY34" fmla="*/ 3894817 h 6008991"/>
              <a:gd name="connsiteX35" fmla="*/ 11731 w 4130840"/>
              <a:gd name="connsiteY35" fmla="*/ 3874914 h 6008991"/>
              <a:gd name="connsiteX36" fmla="*/ 16957 w 4130840"/>
              <a:gd name="connsiteY36" fmla="*/ 3854061 h 6008991"/>
              <a:gd name="connsiteX37" fmla="*/ 14783 w 4130840"/>
              <a:gd name="connsiteY37" fmla="*/ 3839985 h 6008991"/>
              <a:gd name="connsiteX38" fmla="*/ 18367 w 4130840"/>
              <a:gd name="connsiteY38" fmla="*/ 3823206 h 6008991"/>
              <a:gd name="connsiteX39" fmla="*/ 15069 w 4130840"/>
              <a:gd name="connsiteY39" fmla="*/ 793415 h 6008991"/>
              <a:gd name="connsiteX40" fmla="*/ 22173 w 4130840"/>
              <a:gd name="connsiteY40" fmla="*/ 783048 h 6008991"/>
              <a:gd name="connsiteX41" fmla="*/ 26800 w 4130840"/>
              <a:gd name="connsiteY41" fmla="*/ 20002 h 6008991"/>
              <a:gd name="connsiteX42" fmla="*/ 44155 w 4130840"/>
              <a:gd name="connsiteY42" fmla="*/ 2441 h 6008991"/>
              <a:gd name="connsiteX43" fmla="*/ 58493 w 4130840"/>
              <a:gd name="connsiteY43" fmla="*/ 174 h 6008991"/>
              <a:gd name="connsiteX44" fmla="*/ 4100315 w 4130840"/>
              <a:gd name="connsiteY44" fmla="*/ 0 h 6008991"/>
              <a:gd name="connsiteX45" fmla="*/ 4130173 w 4130840"/>
              <a:gd name="connsiteY45" fmla="*/ 29860 h 6008991"/>
              <a:gd name="connsiteX0" fmla="*/ 4130173 w 4130840"/>
              <a:gd name="connsiteY0" fmla="*/ 29860 h 6008991"/>
              <a:gd name="connsiteX1" fmla="*/ 4118441 w 4130840"/>
              <a:gd name="connsiteY1" fmla="*/ 5979216 h 6008991"/>
              <a:gd name="connsiteX2" fmla="*/ 4088583 w 4130840"/>
              <a:gd name="connsiteY2" fmla="*/ 6008990 h 6008991"/>
              <a:gd name="connsiteX3" fmla="*/ 4048036 w 4130840"/>
              <a:gd name="connsiteY3" fmla="*/ 6008990 h 6008991"/>
              <a:gd name="connsiteX4" fmla="*/ 4048034 w 4130840"/>
              <a:gd name="connsiteY4" fmla="*/ 6008991 h 6008991"/>
              <a:gd name="connsiteX5" fmla="*/ 46751 w 4130840"/>
              <a:gd name="connsiteY5" fmla="*/ 6008991 h 6008991"/>
              <a:gd name="connsiteX6" fmla="*/ 20989 w 4130840"/>
              <a:gd name="connsiteY6" fmla="*/ 5991582 h 6008991"/>
              <a:gd name="connsiteX7" fmla="*/ 20989 w 4130840"/>
              <a:gd name="connsiteY7" fmla="*/ 5200472 h 6008991"/>
              <a:gd name="connsiteX8" fmla="*/ 13740 w 4130840"/>
              <a:gd name="connsiteY8" fmla="*/ 5174650 h 6008991"/>
              <a:gd name="connsiteX9" fmla="*/ 20989 w 4130840"/>
              <a:gd name="connsiteY9" fmla="*/ 5148088 h 6008991"/>
              <a:gd name="connsiteX10" fmla="*/ 20989 w 4130840"/>
              <a:gd name="connsiteY10" fmla="*/ 4794139 h 6008991"/>
              <a:gd name="connsiteX11" fmla="*/ 20989 w 4130840"/>
              <a:gd name="connsiteY11" fmla="*/ 4747157 h 6008991"/>
              <a:gd name="connsiteX12" fmla="*/ 13263 w 4130840"/>
              <a:gd name="connsiteY12" fmla="*/ 4720915 h 6008991"/>
              <a:gd name="connsiteX13" fmla="*/ 4410 w 4130840"/>
              <a:gd name="connsiteY13" fmla="*/ 4694086 h 6008991"/>
              <a:gd name="connsiteX14" fmla="*/ 592 w 4130840"/>
              <a:gd name="connsiteY14" fmla="*/ 4668231 h 6008991"/>
              <a:gd name="connsiteX15" fmla="*/ 0 w 4130840"/>
              <a:gd name="connsiteY15" fmla="*/ 4648327 h 6008991"/>
              <a:gd name="connsiteX16" fmla="*/ 5225 w 4130840"/>
              <a:gd name="connsiteY16" fmla="*/ 4627475 h 6008991"/>
              <a:gd name="connsiteX17" fmla="*/ 3051 w 4130840"/>
              <a:gd name="connsiteY17" fmla="*/ 4613399 h 6008991"/>
              <a:gd name="connsiteX18" fmla="*/ 8650 w 4130840"/>
              <a:gd name="connsiteY18" fmla="*/ 4587183 h 6008991"/>
              <a:gd name="connsiteX19" fmla="*/ 13808 w 4130840"/>
              <a:gd name="connsiteY19" fmla="*/ 4548834 h 6008991"/>
              <a:gd name="connsiteX20" fmla="*/ 19306 w 4130840"/>
              <a:gd name="connsiteY20" fmla="*/ 4522434 h 6008991"/>
              <a:gd name="connsiteX21" fmla="*/ 20989 w 4130840"/>
              <a:gd name="connsiteY21" fmla="*/ 4517345 h 6008991"/>
              <a:gd name="connsiteX22" fmla="*/ 20989 w 4130840"/>
              <a:gd name="connsiteY22" fmla="*/ 4344603 h 6008991"/>
              <a:gd name="connsiteX23" fmla="*/ 19107 w 4130840"/>
              <a:gd name="connsiteY23" fmla="*/ 4331860 h 6008991"/>
              <a:gd name="connsiteX24" fmla="*/ 20989 w 4130840"/>
              <a:gd name="connsiteY24" fmla="*/ 4288870 h 6008991"/>
              <a:gd name="connsiteX25" fmla="*/ 18426 w 4130840"/>
              <a:gd name="connsiteY25" fmla="*/ 4282627 h 6008991"/>
              <a:gd name="connsiteX26" fmla="*/ 20989 w 4130840"/>
              <a:gd name="connsiteY26" fmla="*/ 4240597 h 6008991"/>
              <a:gd name="connsiteX27" fmla="*/ 18813 w 4130840"/>
              <a:gd name="connsiteY27" fmla="*/ 4194547 h 6008991"/>
              <a:gd name="connsiteX28" fmla="*/ 12962 w 4130840"/>
              <a:gd name="connsiteY28" fmla="*/ 4191108 h 6008991"/>
              <a:gd name="connsiteX29" fmla="*/ 12447 w 4130840"/>
              <a:gd name="connsiteY29" fmla="*/ 4181009 h 6008991"/>
              <a:gd name="connsiteX30" fmla="*/ 12560 w 4130840"/>
              <a:gd name="connsiteY30" fmla="*/ 4165109 h 6008991"/>
              <a:gd name="connsiteX31" fmla="*/ 18700 w 4130840"/>
              <a:gd name="connsiteY31" fmla="*/ 4129496 h 6008991"/>
              <a:gd name="connsiteX32" fmla="*/ 18477 w 4130840"/>
              <a:gd name="connsiteY32" fmla="*/ 3924440 h 6008991"/>
              <a:gd name="connsiteX33" fmla="*/ 16141 w 4130840"/>
              <a:gd name="connsiteY33" fmla="*/ 3920672 h 6008991"/>
              <a:gd name="connsiteX34" fmla="*/ 12323 w 4130840"/>
              <a:gd name="connsiteY34" fmla="*/ 3894817 h 6008991"/>
              <a:gd name="connsiteX35" fmla="*/ 11731 w 4130840"/>
              <a:gd name="connsiteY35" fmla="*/ 3874914 h 6008991"/>
              <a:gd name="connsiteX36" fmla="*/ 16957 w 4130840"/>
              <a:gd name="connsiteY36" fmla="*/ 3854061 h 6008991"/>
              <a:gd name="connsiteX37" fmla="*/ 14783 w 4130840"/>
              <a:gd name="connsiteY37" fmla="*/ 3839985 h 6008991"/>
              <a:gd name="connsiteX38" fmla="*/ 18367 w 4130840"/>
              <a:gd name="connsiteY38" fmla="*/ 3823206 h 6008991"/>
              <a:gd name="connsiteX39" fmla="*/ 15069 w 4130840"/>
              <a:gd name="connsiteY39" fmla="*/ 793415 h 6008991"/>
              <a:gd name="connsiteX40" fmla="*/ 26800 w 4130840"/>
              <a:gd name="connsiteY40" fmla="*/ 20002 h 6008991"/>
              <a:gd name="connsiteX41" fmla="*/ 44155 w 4130840"/>
              <a:gd name="connsiteY41" fmla="*/ 2441 h 6008991"/>
              <a:gd name="connsiteX42" fmla="*/ 58493 w 4130840"/>
              <a:gd name="connsiteY42" fmla="*/ 174 h 6008991"/>
              <a:gd name="connsiteX43" fmla="*/ 4100315 w 4130840"/>
              <a:gd name="connsiteY43" fmla="*/ 0 h 6008991"/>
              <a:gd name="connsiteX44" fmla="*/ 4130173 w 4130840"/>
              <a:gd name="connsiteY44" fmla="*/ 29860 h 6008991"/>
              <a:gd name="connsiteX0" fmla="*/ 4130173 w 4130840"/>
              <a:gd name="connsiteY0" fmla="*/ 29860 h 6008991"/>
              <a:gd name="connsiteX1" fmla="*/ 4118441 w 4130840"/>
              <a:gd name="connsiteY1" fmla="*/ 5979216 h 6008991"/>
              <a:gd name="connsiteX2" fmla="*/ 4088583 w 4130840"/>
              <a:gd name="connsiteY2" fmla="*/ 6008990 h 6008991"/>
              <a:gd name="connsiteX3" fmla="*/ 4048036 w 4130840"/>
              <a:gd name="connsiteY3" fmla="*/ 6008990 h 6008991"/>
              <a:gd name="connsiteX4" fmla="*/ 4048034 w 4130840"/>
              <a:gd name="connsiteY4" fmla="*/ 6008991 h 6008991"/>
              <a:gd name="connsiteX5" fmla="*/ 46751 w 4130840"/>
              <a:gd name="connsiteY5" fmla="*/ 6008991 h 6008991"/>
              <a:gd name="connsiteX6" fmla="*/ 20989 w 4130840"/>
              <a:gd name="connsiteY6" fmla="*/ 5991582 h 6008991"/>
              <a:gd name="connsiteX7" fmla="*/ 20989 w 4130840"/>
              <a:gd name="connsiteY7" fmla="*/ 5200472 h 6008991"/>
              <a:gd name="connsiteX8" fmla="*/ 13740 w 4130840"/>
              <a:gd name="connsiteY8" fmla="*/ 5174650 h 6008991"/>
              <a:gd name="connsiteX9" fmla="*/ 20989 w 4130840"/>
              <a:gd name="connsiteY9" fmla="*/ 5148088 h 6008991"/>
              <a:gd name="connsiteX10" fmla="*/ 20989 w 4130840"/>
              <a:gd name="connsiteY10" fmla="*/ 4794139 h 6008991"/>
              <a:gd name="connsiteX11" fmla="*/ 20989 w 4130840"/>
              <a:gd name="connsiteY11" fmla="*/ 4747157 h 6008991"/>
              <a:gd name="connsiteX12" fmla="*/ 13263 w 4130840"/>
              <a:gd name="connsiteY12" fmla="*/ 4720915 h 6008991"/>
              <a:gd name="connsiteX13" fmla="*/ 4410 w 4130840"/>
              <a:gd name="connsiteY13" fmla="*/ 4694086 h 6008991"/>
              <a:gd name="connsiteX14" fmla="*/ 592 w 4130840"/>
              <a:gd name="connsiteY14" fmla="*/ 4668231 h 6008991"/>
              <a:gd name="connsiteX15" fmla="*/ 0 w 4130840"/>
              <a:gd name="connsiteY15" fmla="*/ 4648327 h 6008991"/>
              <a:gd name="connsiteX16" fmla="*/ 5225 w 4130840"/>
              <a:gd name="connsiteY16" fmla="*/ 4627475 h 6008991"/>
              <a:gd name="connsiteX17" fmla="*/ 3051 w 4130840"/>
              <a:gd name="connsiteY17" fmla="*/ 4613399 h 6008991"/>
              <a:gd name="connsiteX18" fmla="*/ 8650 w 4130840"/>
              <a:gd name="connsiteY18" fmla="*/ 4587183 h 6008991"/>
              <a:gd name="connsiteX19" fmla="*/ 13808 w 4130840"/>
              <a:gd name="connsiteY19" fmla="*/ 4548834 h 6008991"/>
              <a:gd name="connsiteX20" fmla="*/ 19306 w 4130840"/>
              <a:gd name="connsiteY20" fmla="*/ 4522434 h 6008991"/>
              <a:gd name="connsiteX21" fmla="*/ 20989 w 4130840"/>
              <a:gd name="connsiteY21" fmla="*/ 4517345 h 6008991"/>
              <a:gd name="connsiteX22" fmla="*/ 20989 w 4130840"/>
              <a:gd name="connsiteY22" fmla="*/ 4344603 h 6008991"/>
              <a:gd name="connsiteX23" fmla="*/ 19107 w 4130840"/>
              <a:gd name="connsiteY23" fmla="*/ 4331860 h 6008991"/>
              <a:gd name="connsiteX24" fmla="*/ 20989 w 4130840"/>
              <a:gd name="connsiteY24" fmla="*/ 4288870 h 6008991"/>
              <a:gd name="connsiteX25" fmla="*/ 18426 w 4130840"/>
              <a:gd name="connsiteY25" fmla="*/ 4282627 h 6008991"/>
              <a:gd name="connsiteX26" fmla="*/ 20989 w 4130840"/>
              <a:gd name="connsiteY26" fmla="*/ 4240597 h 6008991"/>
              <a:gd name="connsiteX27" fmla="*/ 18813 w 4130840"/>
              <a:gd name="connsiteY27" fmla="*/ 4194547 h 6008991"/>
              <a:gd name="connsiteX28" fmla="*/ 12962 w 4130840"/>
              <a:gd name="connsiteY28" fmla="*/ 4191108 h 6008991"/>
              <a:gd name="connsiteX29" fmla="*/ 12447 w 4130840"/>
              <a:gd name="connsiteY29" fmla="*/ 4181009 h 6008991"/>
              <a:gd name="connsiteX30" fmla="*/ 12560 w 4130840"/>
              <a:gd name="connsiteY30" fmla="*/ 4165109 h 6008991"/>
              <a:gd name="connsiteX31" fmla="*/ 18700 w 4130840"/>
              <a:gd name="connsiteY31" fmla="*/ 4129496 h 6008991"/>
              <a:gd name="connsiteX32" fmla="*/ 18477 w 4130840"/>
              <a:gd name="connsiteY32" fmla="*/ 3924440 h 6008991"/>
              <a:gd name="connsiteX33" fmla="*/ 16141 w 4130840"/>
              <a:gd name="connsiteY33" fmla="*/ 3920672 h 6008991"/>
              <a:gd name="connsiteX34" fmla="*/ 12323 w 4130840"/>
              <a:gd name="connsiteY34" fmla="*/ 3894817 h 6008991"/>
              <a:gd name="connsiteX35" fmla="*/ 11731 w 4130840"/>
              <a:gd name="connsiteY35" fmla="*/ 3874914 h 6008991"/>
              <a:gd name="connsiteX36" fmla="*/ 16957 w 4130840"/>
              <a:gd name="connsiteY36" fmla="*/ 3854061 h 6008991"/>
              <a:gd name="connsiteX37" fmla="*/ 14783 w 4130840"/>
              <a:gd name="connsiteY37" fmla="*/ 3839985 h 6008991"/>
              <a:gd name="connsiteX38" fmla="*/ 18367 w 4130840"/>
              <a:gd name="connsiteY38" fmla="*/ 3823206 h 6008991"/>
              <a:gd name="connsiteX39" fmla="*/ 26800 w 4130840"/>
              <a:gd name="connsiteY39" fmla="*/ 20002 h 6008991"/>
              <a:gd name="connsiteX40" fmla="*/ 44155 w 4130840"/>
              <a:gd name="connsiteY40" fmla="*/ 2441 h 6008991"/>
              <a:gd name="connsiteX41" fmla="*/ 58493 w 4130840"/>
              <a:gd name="connsiteY41" fmla="*/ 174 h 6008991"/>
              <a:gd name="connsiteX42" fmla="*/ 4100315 w 4130840"/>
              <a:gd name="connsiteY42" fmla="*/ 0 h 6008991"/>
              <a:gd name="connsiteX43" fmla="*/ 4130173 w 4130840"/>
              <a:gd name="connsiteY43" fmla="*/ 29860 h 6008991"/>
              <a:gd name="connsiteX0" fmla="*/ 4130173 w 4130840"/>
              <a:gd name="connsiteY0" fmla="*/ 29860 h 6008991"/>
              <a:gd name="connsiteX1" fmla="*/ 4118441 w 4130840"/>
              <a:gd name="connsiteY1" fmla="*/ 5979216 h 6008991"/>
              <a:gd name="connsiteX2" fmla="*/ 4088583 w 4130840"/>
              <a:gd name="connsiteY2" fmla="*/ 6008990 h 6008991"/>
              <a:gd name="connsiteX3" fmla="*/ 4048036 w 4130840"/>
              <a:gd name="connsiteY3" fmla="*/ 6008990 h 6008991"/>
              <a:gd name="connsiteX4" fmla="*/ 4048034 w 4130840"/>
              <a:gd name="connsiteY4" fmla="*/ 6008991 h 6008991"/>
              <a:gd name="connsiteX5" fmla="*/ 46751 w 4130840"/>
              <a:gd name="connsiteY5" fmla="*/ 6008991 h 6008991"/>
              <a:gd name="connsiteX6" fmla="*/ 20989 w 4130840"/>
              <a:gd name="connsiteY6" fmla="*/ 5991582 h 6008991"/>
              <a:gd name="connsiteX7" fmla="*/ 20989 w 4130840"/>
              <a:gd name="connsiteY7" fmla="*/ 5200472 h 6008991"/>
              <a:gd name="connsiteX8" fmla="*/ 20989 w 4130840"/>
              <a:gd name="connsiteY8" fmla="*/ 5148088 h 6008991"/>
              <a:gd name="connsiteX9" fmla="*/ 20989 w 4130840"/>
              <a:gd name="connsiteY9" fmla="*/ 4794139 h 6008991"/>
              <a:gd name="connsiteX10" fmla="*/ 20989 w 4130840"/>
              <a:gd name="connsiteY10" fmla="*/ 4747157 h 6008991"/>
              <a:gd name="connsiteX11" fmla="*/ 13263 w 4130840"/>
              <a:gd name="connsiteY11" fmla="*/ 4720915 h 6008991"/>
              <a:gd name="connsiteX12" fmla="*/ 4410 w 4130840"/>
              <a:gd name="connsiteY12" fmla="*/ 4694086 h 6008991"/>
              <a:gd name="connsiteX13" fmla="*/ 592 w 4130840"/>
              <a:gd name="connsiteY13" fmla="*/ 4668231 h 6008991"/>
              <a:gd name="connsiteX14" fmla="*/ 0 w 4130840"/>
              <a:gd name="connsiteY14" fmla="*/ 4648327 h 6008991"/>
              <a:gd name="connsiteX15" fmla="*/ 5225 w 4130840"/>
              <a:gd name="connsiteY15" fmla="*/ 4627475 h 6008991"/>
              <a:gd name="connsiteX16" fmla="*/ 3051 w 4130840"/>
              <a:gd name="connsiteY16" fmla="*/ 4613399 h 6008991"/>
              <a:gd name="connsiteX17" fmla="*/ 8650 w 4130840"/>
              <a:gd name="connsiteY17" fmla="*/ 4587183 h 6008991"/>
              <a:gd name="connsiteX18" fmla="*/ 13808 w 4130840"/>
              <a:gd name="connsiteY18" fmla="*/ 4548834 h 6008991"/>
              <a:gd name="connsiteX19" fmla="*/ 19306 w 4130840"/>
              <a:gd name="connsiteY19" fmla="*/ 4522434 h 6008991"/>
              <a:gd name="connsiteX20" fmla="*/ 20989 w 4130840"/>
              <a:gd name="connsiteY20" fmla="*/ 4517345 h 6008991"/>
              <a:gd name="connsiteX21" fmla="*/ 20989 w 4130840"/>
              <a:gd name="connsiteY21" fmla="*/ 4344603 h 6008991"/>
              <a:gd name="connsiteX22" fmla="*/ 19107 w 4130840"/>
              <a:gd name="connsiteY22" fmla="*/ 4331860 h 6008991"/>
              <a:gd name="connsiteX23" fmla="*/ 20989 w 4130840"/>
              <a:gd name="connsiteY23" fmla="*/ 4288870 h 6008991"/>
              <a:gd name="connsiteX24" fmla="*/ 18426 w 4130840"/>
              <a:gd name="connsiteY24" fmla="*/ 4282627 h 6008991"/>
              <a:gd name="connsiteX25" fmla="*/ 20989 w 4130840"/>
              <a:gd name="connsiteY25" fmla="*/ 4240597 h 6008991"/>
              <a:gd name="connsiteX26" fmla="*/ 18813 w 4130840"/>
              <a:gd name="connsiteY26" fmla="*/ 4194547 h 6008991"/>
              <a:gd name="connsiteX27" fmla="*/ 12962 w 4130840"/>
              <a:gd name="connsiteY27" fmla="*/ 4191108 h 6008991"/>
              <a:gd name="connsiteX28" fmla="*/ 12447 w 4130840"/>
              <a:gd name="connsiteY28" fmla="*/ 4181009 h 6008991"/>
              <a:gd name="connsiteX29" fmla="*/ 12560 w 4130840"/>
              <a:gd name="connsiteY29" fmla="*/ 4165109 h 6008991"/>
              <a:gd name="connsiteX30" fmla="*/ 18700 w 4130840"/>
              <a:gd name="connsiteY30" fmla="*/ 4129496 h 6008991"/>
              <a:gd name="connsiteX31" fmla="*/ 18477 w 4130840"/>
              <a:gd name="connsiteY31" fmla="*/ 3924440 h 6008991"/>
              <a:gd name="connsiteX32" fmla="*/ 16141 w 4130840"/>
              <a:gd name="connsiteY32" fmla="*/ 3920672 h 6008991"/>
              <a:gd name="connsiteX33" fmla="*/ 12323 w 4130840"/>
              <a:gd name="connsiteY33" fmla="*/ 3894817 h 6008991"/>
              <a:gd name="connsiteX34" fmla="*/ 11731 w 4130840"/>
              <a:gd name="connsiteY34" fmla="*/ 3874914 h 6008991"/>
              <a:gd name="connsiteX35" fmla="*/ 16957 w 4130840"/>
              <a:gd name="connsiteY35" fmla="*/ 3854061 h 6008991"/>
              <a:gd name="connsiteX36" fmla="*/ 14783 w 4130840"/>
              <a:gd name="connsiteY36" fmla="*/ 3839985 h 6008991"/>
              <a:gd name="connsiteX37" fmla="*/ 18367 w 4130840"/>
              <a:gd name="connsiteY37" fmla="*/ 3823206 h 6008991"/>
              <a:gd name="connsiteX38" fmla="*/ 26800 w 4130840"/>
              <a:gd name="connsiteY38" fmla="*/ 20002 h 6008991"/>
              <a:gd name="connsiteX39" fmla="*/ 44155 w 4130840"/>
              <a:gd name="connsiteY39" fmla="*/ 2441 h 6008991"/>
              <a:gd name="connsiteX40" fmla="*/ 58493 w 4130840"/>
              <a:gd name="connsiteY40" fmla="*/ 174 h 6008991"/>
              <a:gd name="connsiteX41" fmla="*/ 4100315 w 4130840"/>
              <a:gd name="connsiteY41" fmla="*/ 0 h 6008991"/>
              <a:gd name="connsiteX42" fmla="*/ 4130173 w 4130840"/>
              <a:gd name="connsiteY42" fmla="*/ 29860 h 600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130840" h="6008991">
                <a:moveTo>
                  <a:pt x="4130173" y="29860"/>
                </a:moveTo>
                <a:cubicBezTo>
                  <a:pt x="4133194" y="1026396"/>
                  <a:pt x="4125373" y="4982694"/>
                  <a:pt x="4118441" y="5979216"/>
                </a:cubicBezTo>
                <a:cubicBezTo>
                  <a:pt x="4118348" y="5995656"/>
                  <a:pt x="4105022" y="6008947"/>
                  <a:pt x="4088583" y="6008990"/>
                </a:cubicBezTo>
                <a:lnTo>
                  <a:pt x="4048036" y="6008990"/>
                </a:lnTo>
                <a:cubicBezTo>
                  <a:pt x="4048035" y="6008990"/>
                  <a:pt x="4048035" y="6008991"/>
                  <a:pt x="4048034" y="6008991"/>
                </a:cubicBezTo>
                <a:lnTo>
                  <a:pt x="46751" y="6008991"/>
                </a:lnTo>
                <a:cubicBezTo>
                  <a:pt x="32527" y="6008935"/>
                  <a:pt x="21027" y="6001166"/>
                  <a:pt x="20989" y="5991582"/>
                </a:cubicBezTo>
                <a:lnTo>
                  <a:pt x="20989" y="5200472"/>
                </a:lnTo>
                <a:lnTo>
                  <a:pt x="20989" y="5148088"/>
                </a:lnTo>
                <a:lnTo>
                  <a:pt x="20989" y="4794139"/>
                </a:lnTo>
                <a:lnTo>
                  <a:pt x="20989" y="4747157"/>
                </a:lnTo>
                <a:lnTo>
                  <a:pt x="13263" y="4720915"/>
                </a:lnTo>
                <a:cubicBezTo>
                  <a:pt x="19441" y="4710358"/>
                  <a:pt x="7362" y="4702637"/>
                  <a:pt x="4410" y="4694086"/>
                </a:cubicBezTo>
                <a:lnTo>
                  <a:pt x="592" y="4668231"/>
                </a:lnTo>
                <a:cubicBezTo>
                  <a:pt x="395" y="4661596"/>
                  <a:pt x="197" y="4654962"/>
                  <a:pt x="0" y="4648327"/>
                </a:cubicBezTo>
                <a:lnTo>
                  <a:pt x="5225" y="4627475"/>
                </a:lnTo>
                <a:cubicBezTo>
                  <a:pt x="5733" y="4621653"/>
                  <a:pt x="2480" y="4620114"/>
                  <a:pt x="3051" y="4613399"/>
                </a:cubicBezTo>
                <a:lnTo>
                  <a:pt x="8650" y="4587183"/>
                </a:lnTo>
                <a:lnTo>
                  <a:pt x="13808" y="4548834"/>
                </a:lnTo>
                <a:lnTo>
                  <a:pt x="19306" y="4522434"/>
                </a:lnTo>
                <a:lnTo>
                  <a:pt x="20989" y="4517345"/>
                </a:lnTo>
                <a:lnTo>
                  <a:pt x="20989" y="4344603"/>
                </a:lnTo>
                <a:lnTo>
                  <a:pt x="19107" y="4331860"/>
                </a:lnTo>
                <a:cubicBezTo>
                  <a:pt x="19734" y="4317530"/>
                  <a:pt x="20362" y="4303200"/>
                  <a:pt x="20989" y="4288870"/>
                </a:cubicBezTo>
                <a:lnTo>
                  <a:pt x="18426" y="4282627"/>
                </a:lnTo>
                <a:lnTo>
                  <a:pt x="20989" y="4240597"/>
                </a:lnTo>
                <a:cubicBezTo>
                  <a:pt x="20627" y="4226678"/>
                  <a:pt x="21199" y="4202560"/>
                  <a:pt x="18813" y="4194547"/>
                </a:cubicBezTo>
                <a:lnTo>
                  <a:pt x="12962" y="4191108"/>
                </a:lnTo>
                <a:cubicBezTo>
                  <a:pt x="12790" y="4187742"/>
                  <a:pt x="12619" y="4184375"/>
                  <a:pt x="12447" y="4181009"/>
                </a:cubicBezTo>
                <a:cubicBezTo>
                  <a:pt x="12896" y="4180270"/>
                  <a:pt x="12522" y="4165710"/>
                  <a:pt x="12560" y="4165109"/>
                </a:cubicBezTo>
                <a:lnTo>
                  <a:pt x="18700" y="4129496"/>
                </a:lnTo>
                <a:cubicBezTo>
                  <a:pt x="18626" y="4061144"/>
                  <a:pt x="18551" y="3992792"/>
                  <a:pt x="18477" y="3924440"/>
                </a:cubicBezTo>
                <a:lnTo>
                  <a:pt x="16141" y="3920672"/>
                </a:lnTo>
                <a:lnTo>
                  <a:pt x="12323" y="3894817"/>
                </a:lnTo>
                <a:cubicBezTo>
                  <a:pt x="12126" y="3888183"/>
                  <a:pt x="11928" y="3881548"/>
                  <a:pt x="11731" y="3874914"/>
                </a:cubicBezTo>
                <a:lnTo>
                  <a:pt x="16957" y="3854061"/>
                </a:lnTo>
                <a:cubicBezTo>
                  <a:pt x="17464" y="3848239"/>
                  <a:pt x="14211" y="3846700"/>
                  <a:pt x="14783" y="3839985"/>
                </a:cubicBezTo>
                <a:lnTo>
                  <a:pt x="18367" y="3823206"/>
                </a:lnTo>
                <a:cubicBezTo>
                  <a:pt x="20370" y="3186542"/>
                  <a:pt x="22502" y="656796"/>
                  <a:pt x="26800" y="20002"/>
                </a:cubicBezTo>
                <a:cubicBezTo>
                  <a:pt x="32586" y="9918"/>
                  <a:pt x="34176" y="8295"/>
                  <a:pt x="44155" y="2441"/>
                </a:cubicBezTo>
                <a:lnTo>
                  <a:pt x="58493" y="174"/>
                </a:lnTo>
                <a:lnTo>
                  <a:pt x="4100315" y="0"/>
                </a:lnTo>
                <a:cubicBezTo>
                  <a:pt x="4116788" y="48"/>
                  <a:pt x="4130132" y="13388"/>
                  <a:pt x="4130173" y="29860"/>
                </a:cubicBezTo>
                <a:close/>
              </a:path>
            </a:pathLst>
          </a:custGeom>
          <a:blipFill dpi="0" rotWithShape="1">
            <a:blip r:embed="rId2">
              <a:alphaModFix amt="84000"/>
            </a:blip>
            <a:srcRect/>
            <a:tile tx="0" ty="0" sx="100000" sy="100000" flip="none" algn="tl"/>
          </a:blipFill>
          <a:ln w="9525" cap="flat">
            <a:noFill/>
            <a:prstDash val="solid"/>
            <a:miter/>
          </a:ln>
        </p:spPr>
        <p:txBody>
          <a:bodyPr wrap="square" rtlCol="0" anchor="ctr">
            <a:noAutofit/>
          </a:bodyPr>
          <a:lstStyle/>
          <a:p>
            <a:endParaRPr lang="en-US"/>
          </a:p>
        </p:txBody>
      </p:sp>
      <p:pic>
        <p:nvPicPr>
          <p:cNvPr id="4" name="Obraz 4" descr="Obraz zawierający podłoże&#10;&#10;Opis wygenerowany automatycznie">
            <a:extLst>
              <a:ext uri="{FF2B5EF4-FFF2-40B4-BE49-F238E27FC236}">
                <a16:creationId xmlns:a16="http://schemas.microsoft.com/office/drawing/2014/main" id="{A3B19B3D-6CF8-4C36-80D9-D373AB0ECF5F}"/>
              </a:ext>
            </a:extLst>
          </p:cNvPr>
          <p:cNvPicPr>
            <a:picLocks noChangeAspect="1"/>
          </p:cNvPicPr>
          <p:nvPr/>
        </p:nvPicPr>
        <p:blipFill rotWithShape="1">
          <a:blip r:embed="rId3">
            <a:alphaModFix amt="84000"/>
          </a:blip>
          <a:srcRect r="5917" b="-2"/>
          <a:stretch/>
        </p:blipFill>
        <p:spPr>
          <a:xfrm>
            <a:off x="5884768" y="1998562"/>
            <a:ext cx="5861366" cy="4158614"/>
          </a:xfrm>
          <a:custGeom>
            <a:avLst/>
            <a:gdLst/>
            <a:ahLst/>
            <a:cxnLst/>
            <a:rect l="l" t="t" r="r" b="b"/>
            <a:pathLst>
              <a:path w="5861366" h="4158614">
                <a:moveTo>
                  <a:pt x="202154" y="26"/>
                </a:moveTo>
                <a:cubicBezTo>
                  <a:pt x="1145791" y="39599"/>
                  <a:pt x="4891228" y="215535"/>
                  <a:pt x="5834426" y="264565"/>
                </a:cubicBezTo>
                <a:cubicBezTo>
                  <a:pt x="5849988" y="265354"/>
                  <a:pt x="5862002" y="278582"/>
                  <a:pt x="5861340" y="294205"/>
                </a:cubicBezTo>
                <a:lnTo>
                  <a:pt x="5859606" y="332734"/>
                </a:lnTo>
                <a:cubicBezTo>
                  <a:pt x="5859606" y="332735"/>
                  <a:pt x="5859607" y="332735"/>
                  <a:pt x="5859607" y="332736"/>
                </a:cubicBezTo>
                <a:lnTo>
                  <a:pt x="5688568" y="4134867"/>
                </a:lnTo>
                <a:cubicBezTo>
                  <a:pt x="5687907" y="4148380"/>
                  <a:pt x="5680060" y="4158977"/>
                  <a:pt x="5670984" y="4158605"/>
                </a:cubicBezTo>
                <a:lnTo>
                  <a:pt x="4921972" y="4124910"/>
                </a:lnTo>
                <a:lnTo>
                  <a:pt x="4872375" y="4122679"/>
                </a:lnTo>
                <a:lnTo>
                  <a:pt x="4537261" y="4107604"/>
                </a:lnTo>
                <a:lnTo>
                  <a:pt x="4492779" y="4105603"/>
                </a:lnTo>
                <a:lnTo>
                  <a:pt x="4467603" y="4111827"/>
                </a:lnTo>
                <a:cubicBezTo>
                  <a:pt x="4457872" y="4105507"/>
                  <a:pt x="4450045" y="4116656"/>
                  <a:pt x="4441823" y="4119097"/>
                </a:cubicBezTo>
                <a:lnTo>
                  <a:pt x="4417181" y="4121623"/>
                </a:lnTo>
                <a:cubicBezTo>
                  <a:pt x="4410890" y="4121528"/>
                  <a:pt x="4404601" y="4121434"/>
                  <a:pt x="4398311" y="4121338"/>
                </a:cubicBezTo>
                <a:lnTo>
                  <a:pt x="4378792" y="4115485"/>
                </a:lnTo>
                <a:cubicBezTo>
                  <a:pt x="4373301" y="4114755"/>
                  <a:pt x="4371705" y="4117780"/>
                  <a:pt x="4365372" y="4116951"/>
                </a:cubicBezTo>
                <a:lnTo>
                  <a:pt x="4340790" y="4110515"/>
                </a:lnTo>
                <a:lnTo>
                  <a:pt x="4304702" y="4103980"/>
                </a:lnTo>
                <a:lnTo>
                  <a:pt x="4279942" y="4097631"/>
                </a:lnTo>
                <a:lnTo>
                  <a:pt x="4275196" y="4095815"/>
                </a:lnTo>
                <a:lnTo>
                  <a:pt x="4111646" y="4088458"/>
                </a:lnTo>
                <a:lnTo>
                  <a:pt x="4099501" y="4089704"/>
                </a:lnTo>
                <a:cubicBezTo>
                  <a:pt x="4085960" y="4088497"/>
                  <a:pt x="4072419" y="4087290"/>
                  <a:pt x="4058879" y="4086084"/>
                </a:cubicBezTo>
                <a:lnTo>
                  <a:pt x="4052858" y="4088254"/>
                </a:lnTo>
                <a:lnTo>
                  <a:pt x="4013174" y="4084028"/>
                </a:lnTo>
                <a:cubicBezTo>
                  <a:pt x="3999981" y="4083779"/>
                  <a:pt x="3977170" y="4082209"/>
                  <a:pt x="3969482" y="4084135"/>
                </a:cubicBezTo>
                <a:lnTo>
                  <a:pt x="3965976" y="4089548"/>
                </a:lnTo>
                <a:cubicBezTo>
                  <a:pt x="3962781" y="4089568"/>
                  <a:pt x="3959586" y="4089587"/>
                  <a:pt x="3956392" y="4089607"/>
                </a:cubicBezTo>
                <a:cubicBezTo>
                  <a:pt x="3955712" y="4089149"/>
                  <a:pt x="3941910" y="4088884"/>
                  <a:pt x="3941343" y="4088823"/>
                </a:cubicBezTo>
                <a:lnTo>
                  <a:pt x="3907888" y="4081471"/>
                </a:lnTo>
                <a:cubicBezTo>
                  <a:pt x="3843170" y="4078630"/>
                  <a:pt x="3778452" y="4075791"/>
                  <a:pt x="3713734" y="4072950"/>
                </a:cubicBezTo>
                <a:lnTo>
                  <a:pt x="3710066" y="4075009"/>
                </a:lnTo>
                <a:lnTo>
                  <a:pt x="3685424" y="4077536"/>
                </a:lnTo>
                <a:cubicBezTo>
                  <a:pt x="3679134" y="4077440"/>
                  <a:pt x="3672844" y="4077346"/>
                  <a:pt x="3666555" y="4077251"/>
                </a:cubicBezTo>
                <a:lnTo>
                  <a:pt x="3647035" y="4071396"/>
                </a:lnTo>
                <a:cubicBezTo>
                  <a:pt x="3641544" y="4070667"/>
                  <a:pt x="3639948" y="4073692"/>
                  <a:pt x="3633615" y="4072863"/>
                </a:cubicBezTo>
                <a:lnTo>
                  <a:pt x="3617882" y="4068742"/>
                </a:lnTo>
                <a:cubicBezTo>
                  <a:pt x="3015182" y="4039723"/>
                  <a:pt x="620142" y="3929952"/>
                  <a:pt x="17418" y="3898746"/>
                </a:cubicBezTo>
                <a:cubicBezTo>
                  <a:pt x="8118" y="3892818"/>
                  <a:pt x="6649" y="3891238"/>
                  <a:pt x="1533" y="3881507"/>
                </a:cubicBezTo>
                <a:lnTo>
                  <a:pt x="0" y="3867786"/>
                </a:lnTo>
                <a:lnTo>
                  <a:pt x="172607" y="27126"/>
                </a:lnTo>
                <a:cubicBezTo>
                  <a:pt x="173356" y="11475"/>
                  <a:pt x="186557" y="-636"/>
                  <a:pt x="202154" y="26"/>
                </a:cubicBezTo>
                <a:close/>
              </a:path>
            </a:pathLst>
          </a:custGeom>
        </p:spPr>
      </p:pic>
      <p:sp>
        <p:nvSpPr>
          <p:cNvPr id="5" name="pole tekstowe 4">
            <a:extLst>
              <a:ext uri="{FF2B5EF4-FFF2-40B4-BE49-F238E27FC236}">
                <a16:creationId xmlns:a16="http://schemas.microsoft.com/office/drawing/2014/main" id="{1D9EDD88-C1AE-4687-9836-F0A04D1582C0}"/>
              </a:ext>
            </a:extLst>
          </p:cNvPr>
          <p:cNvSpPr txBox="1"/>
          <p:nvPr/>
        </p:nvSpPr>
        <p:spPr>
          <a:xfrm>
            <a:off x="56066" y="159124"/>
            <a:ext cx="5696165" cy="660039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indent="-228600">
              <a:lnSpc>
                <a:spcPct val="110000"/>
              </a:lnSpc>
            </a:pPr>
            <a:r>
              <a:rPr lang="en-US" sz="1400">
                <a:latin typeface="Times New Roman"/>
                <a:cs typeface="Times New Roman"/>
              </a:rPr>
              <a:t>Filtry stosowane w papierosach w większości składają się z włókien octanu celulozy, czyli rodzaju bioplastiku, którego rozkład może trwać nawet kilka dekad. Ultrafioletowe światło, docierające do nas ze Słońca sprawia, że toksyczne tworzywo rozpada się na mniejsze kawałki.</a:t>
            </a:r>
          </a:p>
          <a:p>
            <a:pPr indent="-228600">
              <a:lnSpc>
                <a:spcPct val="110000"/>
              </a:lnSpc>
            </a:pPr>
            <a:r>
              <a:rPr lang="en-US" sz="1400">
                <a:latin typeface="Times New Roman"/>
                <a:cs typeface="Times New Roman"/>
              </a:rPr>
              <a:t>Wiele z zawartych w niedopałkach chemikaliów (amoniak, arsen, nikotyna, etylofenol, dwutlenek tytanu, cyjanek…), znajduje się w innych używanych przez nas produktach, ale te są odpowiednio oznaczone. Amoniak na przykład występuje w chemii gospodarczej, arsen w trutkach na szczury, cyjanek znalazł zastosowanie w czyszczeniu i hartowaniu metali czy w produkcji na przykład pianki poliuretanowej, a nikotynę stosuje się jako środek owadobójczy. Absolutnie wszystkie zatruwają glebę i wodę, zabijając rośliny, grzyby, owady, gryzonie, ryby, skorupiaki, bakterie i inne. Niektóre z nich są znanymi czynnikami rakotwórczymi. Tylko jeden niedopałek wystarczy do zabicia 50% ryb znajdujących się w jego pobliżu, nawet jeżeli zawiera niewielką ilość niewypalonego tytoniu. Pisklęta ptaków, które wykorzystywały niedopałki do wyściełania gniazd, z powodu kontaktu z toksycznymi substancjami miały uszkodzone DNA i chromosomy. Podobnie dorosłe osobniki po dłuższym przebywaniu z chemią, wydzielaną przez resztki papierosów. Zauważono również, iż zużyte filtry papierosowe, pozostawione w glebie, niszczą rośliny lub utrudniają im wzrost.</a:t>
            </a:r>
          </a:p>
          <a:p>
            <a:pPr indent="-228600">
              <a:lnSpc>
                <a:spcPct val="110000"/>
              </a:lnSpc>
            </a:pPr>
            <a:r>
              <a:rPr lang="en-US" sz="1400">
                <a:latin typeface="Times New Roman"/>
                <a:cs typeface="Times New Roman"/>
              </a:rPr>
              <a:t>Porzucone niedopałki trafiają do zbiorników wodnych, zatruwając wodę, którą pijemy oraz morskie zwierzęta, które zjadamy. Są przyczyną katastrofalnych w skutkach pożarów, w których giną zwierzęta i roślinność, a nierzadko też i ludzie.</a:t>
            </a:r>
          </a:p>
          <a:p>
            <a:pPr indent="-228600">
              <a:lnSpc>
                <a:spcPct val="110000"/>
              </a:lnSpc>
              <a:spcAft>
                <a:spcPts val="600"/>
              </a:spcAft>
            </a:pPr>
            <a:endParaRPr lang="en-US" sz="900"/>
          </a:p>
        </p:txBody>
      </p:sp>
      <p:grpSp>
        <p:nvGrpSpPr>
          <p:cNvPr id="55" name="Group 54">
            <a:extLst>
              <a:ext uri="{FF2B5EF4-FFF2-40B4-BE49-F238E27FC236}">
                <a16:creationId xmlns:a16="http://schemas.microsoft.com/office/drawing/2014/main" id="{966C1F39-46DD-4934-823B-EAFC7FA71E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56" name="Group 55">
              <a:extLst>
                <a:ext uri="{FF2B5EF4-FFF2-40B4-BE49-F238E27FC236}">
                  <a16:creationId xmlns:a16="http://schemas.microsoft.com/office/drawing/2014/main" id="{B1B05F6A-AEC8-4BB4-BB7F-A448EB80972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58" name="Straight Connector 57">
                <a:extLst>
                  <a:ext uri="{FF2B5EF4-FFF2-40B4-BE49-F238E27FC236}">
                    <a16:creationId xmlns:a16="http://schemas.microsoft.com/office/drawing/2014/main" id="{685289C4-B61F-4CB6-9181-793119205E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9144D242-C3C2-4849-8D7D-DD6E56161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7" name="Oval 56">
              <a:extLst>
                <a:ext uri="{FF2B5EF4-FFF2-40B4-BE49-F238E27FC236}">
                  <a16:creationId xmlns:a16="http://schemas.microsoft.com/office/drawing/2014/main" id="{9BEE5F93-F5BB-4BC8-B191-1FAFF8E770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Freeform: Shape 60">
            <a:extLst>
              <a:ext uri="{FF2B5EF4-FFF2-40B4-BE49-F238E27FC236}">
                <a16:creationId xmlns:a16="http://schemas.microsoft.com/office/drawing/2014/main" id="{E487D834-670E-48F3-8345-296EA83579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590829" y="5405463"/>
            <a:ext cx="444795" cy="1497883"/>
          </a:xfrm>
          <a:custGeom>
            <a:avLst/>
            <a:gdLst>
              <a:gd name="connsiteX0" fmla="*/ 0 w 555597"/>
              <a:gd name="connsiteY0" fmla="*/ 83880 h 1999290"/>
              <a:gd name="connsiteX1" fmla="*/ 49282 w 555597"/>
              <a:gd name="connsiteY1" fmla="*/ 71215 h 1999290"/>
              <a:gd name="connsiteX2" fmla="*/ 174397 w 555597"/>
              <a:gd name="connsiteY2" fmla="*/ 45224 h 1999290"/>
              <a:gd name="connsiteX3" fmla="*/ 242049 w 555597"/>
              <a:gd name="connsiteY3" fmla="*/ 54744 h 1999290"/>
              <a:gd name="connsiteX4" fmla="*/ 326503 w 555597"/>
              <a:gd name="connsiteY4" fmla="*/ 39434 h 1999290"/>
              <a:gd name="connsiteX5" fmla="*/ 343350 w 555597"/>
              <a:gd name="connsiteY5" fmla="*/ 40491 h 1999290"/>
              <a:gd name="connsiteX6" fmla="*/ 349790 w 555597"/>
              <a:gd name="connsiteY6" fmla="*/ 52348 h 1999290"/>
              <a:gd name="connsiteX7" fmla="*/ 355722 w 555597"/>
              <a:gd name="connsiteY7" fmla="*/ 54552 h 1999290"/>
              <a:gd name="connsiteX8" fmla="*/ 374741 w 555597"/>
              <a:gd name="connsiteY8" fmla="*/ 39676 h 1999290"/>
              <a:gd name="connsiteX9" fmla="*/ 469664 w 555597"/>
              <a:gd name="connsiteY9" fmla="*/ 48453 h 1999290"/>
              <a:gd name="connsiteX10" fmla="*/ 521607 w 555597"/>
              <a:gd name="connsiteY10" fmla="*/ 10408 h 1999290"/>
              <a:gd name="connsiteX11" fmla="*/ 555597 w 555597"/>
              <a:gd name="connsiteY11" fmla="*/ 0 h 1999290"/>
              <a:gd name="connsiteX12" fmla="*/ 555597 w 555597"/>
              <a:gd name="connsiteY12" fmla="*/ 1995494 h 1999290"/>
              <a:gd name="connsiteX13" fmla="*/ 537215 w 555597"/>
              <a:gd name="connsiteY13" fmla="*/ 1991185 h 1999290"/>
              <a:gd name="connsiteX14" fmla="*/ 479386 w 555597"/>
              <a:gd name="connsiteY14" fmla="*/ 1992931 h 1999290"/>
              <a:gd name="connsiteX15" fmla="*/ 462617 w 555597"/>
              <a:gd name="connsiteY15" fmla="*/ 1999290 h 1999290"/>
              <a:gd name="connsiteX16" fmla="*/ 420522 w 555597"/>
              <a:gd name="connsiteY16" fmla="*/ 1999290 h 1999290"/>
              <a:gd name="connsiteX17" fmla="*/ 382909 w 555597"/>
              <a:gd name="connsiteY17" fmla="*/ 1988738 h 1999290"/>
              <a:gd name="connsiteX18" fmla="*/ 295360 w 555597"/>
              <a:gd name="connsiteY18" fmla="*/ 1977122 h 1999290"/>
              <a:gd name="connsiteX19" fmla="*/ 256969 w 555597"/>
              <a:gd name="connsiteY19" fmla="*/ 1970444 h 1999290"/>
              <a:gd name="connsiteX20" fmla="*/ 227096 w 555597"/>
              <a:gd name="connsiteY20" fmla="*/ 1951548 h 1999290"/>
              <a:gd name="connsiteX21" fmla="*/ 222890 w 555597"/>
              <a:gd name="connsiteY21" fmla="*/ 1935696 h 1999290"/>
              <a:gd name="connsiteX22" fmla="*/ 202274 w 555597"/>
              <a:gd name="connsiteY22" fmla="*/ 1929911 h 1999290"/>
              <a:gd name="connsiteX23" fmla="*/ 197448 w 555597"/>
              <a:gd name="connsiteY23" fmla="*/ 1925621 h 1999290"/>
              <a:gd name="connsiteX24" fmla="*/ 169099 w 555597"/>
              <a:gd name="connsiteY24" fmla="*/ 1903786 h 1999290"/>
              <a:gd name="connsiteX25" fmla="*/ 92344 w 555597"/>
              <a:gd name="connsiteY25" fmla="*/ 1925464 h 1999290"/>
              <a:gd name="connsiteX26" fmla="*/ 11266 w 555597"/>
              <a:gd name="connsiteY26" fmla="*/ 1895947 h 1999290"/>
              <a:gd name="connsiteX27" fmla="*/ 0 w 555597"/>
              <a:gd name="connsiteY27" fmla="*/ 1893933 h 1999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55597" h="1999290">
                <a:moveTo>
                  <a:pt x="0" y="83880"/>
                </a:moveTo>
                <a:lnTo>
                  <a:pt x="49282" y="71215"/>
                </a:lnTo>
                <a:cubicBezTo>
                  <a:pt x="91656" y="63184"/>
                  <a:pt x="135655" y="58277"/>
                  <a:pt x="174397" y="45224"/>
                </a:cubicBezTo>
                <a:cubicBezTo>
                  <a:pt x="225837" y="94025"/>
                  <a:pt x="195077" y="47856"/>
                  <a:pt x="242049" y="54744"/>
                </a:cubicBezTo>
                <a:lnTo>
                  <a:pt x="326503" y="39434"/>
                </a:lnTo>
                <a:lnTo>
                  <a:pt x="343350" y="40491"/>
                </a:lnTo>
                <a:lnTo>
                  <a:pt x="349790" y="52348"/>
                </a:lnTo>
                <a:lnTo>
                  <a:pt x="355722" y="54552"/>
                </a:lnTo>
                <a:lnTo>
                  <a:pt x="374741" y="39676"/>
                </a:lnTo>
                <a:cubicBezTo>
                  <a:pt x="402796" y="31662"/>
                  <a:pt x="441033" y="50452"/>
                  <a:pt x="469664" y="48453"/>
                </a:cubicBezTo>
                <a:cubicBezTo>
                  <a:pt x="478380" y="29604"/>
                  <a:pt x="496522" y="19255"/>
                  <a:pt x="521607" y="10408"/>
                </a:cubicBezTo>
                <a:lnTo>
                  <a:pt x="555597" y="0"/>
                </a:lnTo>
                <a:lnTo>
                  <a:pt x="555597" y="1995494"/>
                </a:lnTo>
                <a:lnTo>
                  <a:pt x="537215" y="1991185"/>
                </a:lnTo>
                <a:cubicBezTo>
                  <a:pt x="514565" y="1988101"/>
                  <a:pt x="490837" y="1988688"/>
                  <a:pt x="479386" y="1992931"/>
                </a:cubicBezTo>
                <a:lnTo>
                  <a:pt x="462617" y="1999290"/>
                </a:lnTo>
                <a:lnTo>
                  <a:pt x="420522" y="1999290"/>
                </a:lnTo>
                <a:lnTo>
                  <a:pt x="382909" y="1988738"/>
                </a:lnTo>
                <a:cubicBezTo>
                  <a:pt x="350860" y="1976654"/>
                  <a:pt x="320299" y="1963332"/>
                  <a:pt x="295360" y="1977122"/>
                </a:cubicBezTo>
                <a:cubicBezTo>
                  <a:pt x="281004" y="1978006"/>
                  <a:pt x="268406" y="1975325"/>
                  <a:pt x="256969" y="1970444"/>
                </a:cubicBezTo>
                <a:lnTo>
                  <a:pt x="227096" y="1951548"/>
                </a:lnTo>
                <a:lnTo>
                  <a:pt x="222890" y="1935696"/>
                </a:lnTo>
                <a:lnTo>
                  <a:pt x="202274" y="1929911"/>
                </a:lnTo>
                <a:lnTo>
                  <a:pt x="197448" y="1925621"/>
                </a:lnTo>
                <a:cubicBezTo>
                  <a:pt x="188240" y="1917376"/>
                  <a:pt x="178991" y="1909643"/>
                  <a:pt x="169099" y="1903786"/>
                </a:cubicBezTo>
                <a:cubicBezTo>
                  <a:pt x="158518" y="1969055"/>
                  <a:pt x="83191" y="1864739"/>
                  <a:pt x="92344" y="1925464"/>
                </a:cubicBezTo>
                <a:cubicBezTo>
                  <a:pt x="36140" y="1904645"/>
                  <a:pt x="59596" y="1967908"/>
                  <a:pt x="11266" y="1895947"/>
                </a:cubicBezTo>
                <a:lnTo>
                  <a:pt x="0" y="1893933"/>
                </a:lnTo>
                <a:close/>
              </a:path>
            </a:pathLst>
          </a:custGeom>
          <a:blipFill dpi="0" rotWithShape="1">
            <a:blip r:embed="rId4">
              <a:alphaModFix amt="84000"/>
            </a:blip>
            <a:srcRect/>
            <a:tile tx="0" ty="0" sx="100000" sy="100000" flip="none" algn="tl"/>
          </a:blipFill>
          <a:ln>
            <a:noFill/>
          </a:ln>
          <a:effectLst>
            <a:outerShdw blurRad="63500" dist="127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00114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06E29850-FF8C-4A70-A54F-29A8CFCF9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1">
            <a:extLst>
              <a:ext uri="{FF2B5EF4-FFF2-40B4-BE49-F238E27FC236}">
                <a16:creationId xmlns:a16="http://schemas.microsoft.com/office/drawing/2014/main" id="{179E390A-405A-41FF-B91F-F5FAA0E594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13" name="Group 12">
              <a:extLst>
                <a:ext uri="{FF2B5EF4-FFF2-40B4-BE49-F238E27FC236}">
                  <a16:creationId xmlns:a16="http://schemas.microsoft.com/office/drawing/2014/main" id="{7EAEBC66-E1C6-46AE-8EF1-E28EFEA3F85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15" name="Straight Connector 14">
                <a:extLst>
                  <a:ext uri="{FF2B5EF4-FFF2-40B4-BE49-F238E27FC236}">
                    <a16:creationId xmlns:a16="http://schemas.microsoft.com/office/drawing/2014/main" id="{F82A7822-6056-4415-A0D2-5FB3A84E8EB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1E9B269-BA82-4AF1-BDBF-87F4800265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Oval 13">
              <a:extLst>
                <a:ext uri="{FF2B5EF4-FFF2-40B4-BE49-F238E27FC236}">
                  <a16:creationId xmlns:a16="http://schemas.microsoft.com/office/drawing/2014/main" id="{2950F564-36B0-4A58-84A7-3B03BE6C43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Freeform: Shape 17">
            <a:extLst>
              <a:ext uri="{FF2B5EF4-FFF2-40B4-BE49-F238E27FC236}">
                <a16:creationId xmlns:a16="http://schemas.microsoft.com/office/drawing/2014/main" id="{32B2619C-2C88-4DD6-96FE-CF708FF6A8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25382" y="0"/>
            <a:ext cx="7266618" cy="6858000"/>
          </a:xfrm>
          <a:custGeom>
            <a:avLst/>
            <a:gdLst>
              <a:gd name="connsiteX0" fmla="*/ 414076 w 7266618"/>
              <a:gd name="connsiteY0" fmla="*/ 0 h 6858000"/>
              <a:gd name="connsiteX1" fmla="*/ 7266618 w 7266618"/>
              <a:gd name="connsiteY1" fmla="*/ 0 h 6858000"/>
              <a:gd name="connsiteX2" fmla="*/ 7266618 w 7266618"/>
              <a:gd name="connsiteY2" fmla="*/ 6858000 h 6858000"/>
              <a:gd name="connsiteX3" fmla="*/ 7086013 w 7266618"/>
              <a:gd name="connsiteY3" fmla="*/ 6858000 h 6858000"/>
              <a:gd name="connsiteX4" fmla="*/ 0 w 7266618"/>
              <a:gd name="connsiteY4" fmla="*/ 6399503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66618" h="6858000">
                <a:moveTo>
                  <a:pt x="414076" y="0"/>
                </a:moveTo>
                <a:lnTo>
                  <a:pt x="7266618" y="0"/>
                </a:lnTo>
                <a:lnTo>
                  <a:pt x="7266618" y="6858000"/>
                </a:lnTo>
                <a:lnTo>
                  <a:pt x="7086013" y="6858000"/>
                </a:lnTo>
                <a:lnTo>
                  <a:pt x="0" y="6399503"/>
                </a:lnTo>
                <a:close/>
              </a:path>
            </a:pathLst>
          </a:custGeom>
          <a:solidFill>
            <a:schemeClr val="tx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E3A44A7-098D-4DB2-9081-4499626D19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7762" y="1"/>
            <a:ext cx="7144238" cy="6763357"/>
          </a:xfrm>
          <a:custGeom>
            <a:avLst/>
            <a:gdLst>
              <a:gd name="connsiteX0" fmla="*/ 405160 w 7144238"/>
              <a:gd name="connsiteY0" fmla="*/ 0 h 6763357"/>
              <a:gd name="connsiteX1" fmla="*/ 7144238 w 7144238"/>
              <a:gd name="connsiteY1" fmla="*/ 0 h 6763357"/>
              <a:gd name="connsiteX2" fmla="*/ 7144238 w 7144238"/>
              <a:gd name="connsiteY2" fmla="*/ 6763357 h 6763357"/>
              <a:gd name="connsiteX3" fmla="*/ 6459827 w 7144238"/>
              <a:gd name="connsiteY3" fmla="*/ 6719077 h 6763357"/>
              <a:gd name="connsiteX4" fmla="*/ 6425309 w 7144238"/>
              <a:gd name="connsiteY4" fmla="*/ 6728146 h 6763357"/>
              <a:gd name="connsiteX5" fmla="*/ 6379064 w 7144238"/>
              <a:gd name="connsiteY5" fmla="*/ 6724689 h 6763357"/>
              <a:gd name="connsiteX6" fmla="*/ 6358967 w 7144238"/>
              <a:gd name="connsiteY6" fmla="*/ 6735815 h 6763357"/>
              <a:gd name="connsiteX7" fmla="*/ 6340027 w 7144238"/>
              <a:gd name="connsiteY7" fmla="*/ 6739948 h 6763357"/>
              <a:gd name="connsiteX8" fmla="*/ 6325659 w 7144238"/>
              <a:gd name="connsiteY8" fmla="*/ 6739848 h 6763357"/>
              <a:gd name="connsiteX9" fmla="*/ 6311135 w 7144238"/>
              <a:gd name="connsiteY9" fmla="*/ 6731574 h 6763357"/>
              <a:gd name="connsiteX10" fmla="*/ 6300815 w 7144238"/>
              <a:gd name="connsiteY10" fmla="*/ 6733959 h 6763357"/>
              <a:gd name="connsiteX11" fmla="*/ 6282467 w 7144238"/>
              <a:gd name="connsiteY11" fmla="*/ 6724911 h 6763357"/>
              <a:gd name="connsiteX12" fmla="*/ 6255353 w 7144238"/>
              <a:gd name="connsiteY12" fmla="*/ 6715920 h 6763357"/>
              <a:gd name="connsiteX13" fmla="*/ 6236864 w 7144238"/>
              <a:gd name="connsiteY13" fmla="*/ 6707006 h 6763357"/>
              <a:gd name="connsiteX14" fmla="*/ 6233355 w 7144238"/>
              <a:gd name="connsiteY14" fmla="*/ 6704418 h 6763357"/>
              <a:gd name="connsiteX15" fmla="*/ 6109120 w 7144238"/>
              <a:gd name="connsiteY15" fmla="*/ 6696380 h 6763357"/>
              <a:gd name="connsiteX16" fmla="*/ 6099785 w 7144238"/>
              <a:gd name="connsiteY16" fmla="*/ 6698416 h 6763357"/>
              <a:gd name="connsiteX17" fmla="*/ 6069037 w 7144238"/>
              <a:gd name="connsiteY17" fmla="*/ 6693786 h 6763357"/>
              <a:gd name="connsiteX18" fmla="*/ 6064316 w 7144238"/>
              <a:gd name="connsiteY18" fmla="*/ 6697077 h 6763357"/>
              <a:gd name="connsiteX19" fmla="*/ 6034319 w 7144238"/>
              <a:gd name="connsiteY19" fmla="*/ 6691540 h 6763357"/>
              <a:gd name="connsiteX20" fmla="*/ 6001003 w 7144238"/>
              <a:gd name="connsiteY20" fmla="*/ 6692438 h 6763357"/>
              <a:gd name="connsiteX21" fmla="*/ 5998001 w 7144238"/>
              <a:gd name="connsiteY21" fmla="*/ 6700454 h 6763357"/>
              <a:gd name="connsiteX22" fmla="*/ 5990691 w 7144238"/>
              <a:gd name="connsiteY22" fmla="*/ 6700703 h 6763357"/>
              <a:gd name="connsiteX23" fmla="*/ 5979267 w 7144238"/>
              <a:gd name="connsiteY23" fmla="*/ 6699807 h 6763357"/>
              <a:gd name="connsiteX24" fmla="*/ 5954209 w 7144238"/>
              <a:gd name="connsiteY24" fmla="*/ 6689568 h 6763357"/>
              <a:gd name="connsiteX25" fmla="*/ 18822 w 7144238"/>
              <a:gd name="connsiteY25" fmla="*/ 6306907 h 6763357"/>
              <a:gd name="connsiteX26" fmla="*/ 166 w 7144238"/>
              <a:gd name="connsiteY26" fmla="*/ 6263796 h 6763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144238" h="6763357">
                <a:moveTo>
                  <a:pt x="405160" y="0"/>
                </a:moveTo>
                <a:lnTo>
                  <a:pt x="7144238" y="0"/>
                </a:lnTo>
                <a:lnTo>
                  <a:pt x="7144238" y="6763357"/>
                </a:lnTo>
                <a:lnTo>
                  <a:pt x="6459827" y="6719077"/>
                </a:lnTo>
                <a:lnTo>
                  <a:pt x="6425309" y="6728146"/>
                </a:lnTo>
                <a:cubicBezTo>
                  <a:pt x="6409895" y="6726993"/>
                  <a:pt x="6394479" y="6725842"/>
                  <a:pt x="6379064" y="6724689"/>
                </a:cubicBezTo>
                <a:cubicBezTo>
                  <a:pt x="6372030" y="6715563"/>
                  <a:pt x="6365385" y="6732086"/>
                  <a:pt x="6358967" y="6735815"/>
                </a:cubicBezTo>
                <a:lnTo>
                  <a:pt x="6340027" y="6739948"/>
                </a:lnTo>
                <a:cubicBezTo>
                  <a:pt x="6335238" y="6739915"/>
                  <a:pt x="6330449" y="6739881"/>
                  <a:pt x="6325659" y="6739848"/>
                </a:cubicBezTo>
                <a:lnTo>
                  <a:pt x="6311135" y="6731574"/>
                </a:lnTo>
                <a:cubicBezTo>
                  <a:pt x="6306994" y="6730594"/>
                  <a:pt x="6305592" y="6735069"/>
                  <a:pt x="6300815" y="6733959"/>
                </a:cubicBezTo>
                <a:lnTo>
                  <a:pt x="6282467" y="6724911"/>
                </a:lnTo>
                <a:lnTo>
                  <a:pt x="6255353" y="6715920"/>
                </a:lnTo>
                <a:lnTo>
                  <a:pt x="6236864" y="6707006"/>
                </a:lnTo>
                <a:lnTo>
                  <a:pt x="6233355" y="6704418"/>
                </a:lnTo>
                <a:lnTo>
                  <a:pt x="6109120" y="6696380"/>
                </a:lnTo>
                <a:lnTo>
                  <a:pt x="6099785" y="6698416"/>
                </a:lnTo>
                <a:cubicBezTo>
                  <a:pt x="6089536" y="6696872"/>
                  <a:pt x="6079286" y="6695330"/>
                  <a:pt x="6069037" y="6693786"/>
                </a:cubicBezTo>
                <a:lnTo>
                  <a:pt x="6064316" y="6697077"/>
                </a:lnTo>
                <a:lnTo>
                  <a:pt x="6034319" y="6691540"/>
                </a:lnTo>
                <a:cubicBezTo>
                  <a:pt x="6024275" y="6691397"/>
                  <a:pt x="6006982" y="6689475"/>
                  <a:pt x="6001003" y="6692438"/>
                </a:cubicBezTo>
                <a:lnTo>
                  <a:pt x="5998001" y="6700454"/>
                </a:lnTo>
                <a:lnTo>
                  <a:pt x="5990691" y="6700703"/>
                </a:lnTo>
                <a:cubicBezTo>
                  <a:pt x="5990200" y="6700044"/>
                  <a:pt x="5979695" y="6699887"/>
                  <a:pt x="5979267" y="6699807"/>
                </a:cubicBezTo>
                <a:lnTo>
                  <a:pt x="5954209" y="6689568"/>
                </a:lnTo>
                <a:cubicBezTo>
                  <a:pt x="4960801" y="6624085"/>
                  <a:pt x="1011162" y="6377869"/>
                  <a:pt x="18822" y="6306907"/>
                </a:cubicBezTo>
                <a:cubicBezTo>
                  <a:pt x="7045" y="6306088"/>
                  <a:pt x="-1290" y="6286821"/>
                  <a:pt x="166" y="6263796"/>
                </a:cubicBez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Obraz 4" descr="Obraz zawierający osoba, muzyka, flet&#10;&#10;Opis wygenerowany automatycznie">
            <a:extLst>
              <a:ext uri="{FF2B5EF4-FFF2-40B4-BE49-F238E27FC236}">
                <a16:creationId xmlns:a16="http://schemas.microsoft.com/office/drawing/2014/main" id="{43386025-9B7C-4F49-B772-65DC13CFCA83}"/>
              </a:ext>
            </a:extLst>
          </p:cNvPr>
          <p:cNvPicPr>
            <a:picLocks noChangeAspect="1"/>
          </p:cNvPicPr>
          <p:nvPr/>
        </p:nvPicPr>
        <p:blipFill>
          <a:blip r:embed="rId2"/>
          <a:stretch>
            <a:fillRect/>
          </a:stretch>
        </p:blipFill>
        <p:spPr>
          <a:xfrm rot="210346">
            <a:off x="5550142" y="1066746"/>
            <a:ext cx="6417380" cy="4278253"/>
          </a:xfrm>
          <a:prstGeom prst="rect">
            <a:avLst/>
          </a:prstGeom>
        </p:spPr>
      </p:pic>
      <p:sp>
        <p:nvSpPr>
          <p:cNvPr id="5" name="pole tekstowe 4">
            <a:extLst>
              <a:ext uri="{FF2B5EF4-FFF2-40B4-BE49-F238E27FC236}">
                <a16:creationId xmlns:a16="http://schemas.microsoft.com/office/drawing/2014/main" id="{C0D8051B-E595-4F7E-B0FC-07DF16F27E89}"/>
              </a:ext>
            </a:extLst>
          </p:cNvPr>
          <p:cNvSpPr txBox="1"/>
          <p:nvPr/>
        </p:nvSpPr>
        <p:spPr>
          <a:xfrm>
            <a:off x="345142" y="770778"/>
            <a:ext cx="4159611" cy="5401421"/>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120000"/>
              </a:lnSpc>
              <a:spcAft>
                <a:spcPts val="600"/>
              </a:spcAft>
            </a:pPr>
            <a:r>
              <a:rPr lang="en-US" sz="2000"/>
              <a:t>Zastępstwa papierosów</a:t>
            </a:r>
          </a:p>
          <a:p>
            <a:pPr indent="-228600">
              <a:lnSpc>
                <a:spcPct val="120000"/>
              </a:lnSpc>
              <a:spcAft>
                <a:spcPts val="600"/>
              </a:spcAft>
            </a:pPr>
            <a:r>
              <a:rPr lang="en-US" sz="2000"/>
              <a:t>-e papierosy</a:t>
            </a:r>
            <a:endParaRPr lang="en-US" sz="2000" dirty="0"/>
          </a:p>
          <a:p>
            <a:pPr indent="-228600">
              <a:lnSpc>
                <a:spcPct val="120000"/>
              </a:lnSpc>
              <a:spcAft>
                <a:spcPts val="600"/>
              </a:spcAft>
            </a:pPr>
            <a:r>
              <a:rPr lang="en-US" sz="2000"/>
              <a:t>-podgtrzewacze tytoniu</a:t>
            </a:r>
          </a:p>
          <a:p>
            <a:pPr indent="-228600">
              <a:lnSpc>
                <a:spcPct val="120000"/>
              </a:lnSpc>
              <a:spcAft>
                <a:spcPts val="600"/>
              </a:spcAft>
            </a:pPr>
            <a:r>
              <a:rPr lang="en-US" sz="2000" dirty="0"/>
              <a:t>Należy pamiętać że są równie </a:t>
            </a:r>
            <a:r>
              <a:rPr lang="en-US" sz="2000"/>
              <a:t>szkodliwe jak klasyczne papierosy</a:t>
            </a:r>
            <a:endParaRPr lang="en-US" sz="2000" dirty="0"/>
          </a:p>
        </p:txBody>
      </p:sp>
      <p:sp>
        <p:nvSpPr>
          <p:cNvPr id="22" name="Freeform: Shape 21">
            <a:extLst>
              <a:ext uri="{FF2B5EF4-FFF2-40B4-BE49-F238E27FC236}">
                <a16:creationId xmlns:a16="http://schemas.microsoft.com/office/drawing/2014/main" id="{4F1CB7E3-24EA-46FC-AFBA-DD5B72918A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7622473">
            <a:off x="5164842" y="5468998"/>
            <a:ext cx="465088" cy="1406400"/>
          </a:xfrm>
          <a:custGeom>
            <a:avLst/>
            <a:gdLst>
              <a:gd name="connsiteX0" fmla="*/ 0 w 555597"/>
              <a:gd name="connsiteY0" fmla="*/ 83880 h 1999290"/>
              <a:gd name="connsiteX1" fmla="*/ 49282 w 555597"/>
              <a:gd name="connsiteY1" fmla="*/ 71215 h 1999290"/>
              <a:gd name="connsiteX2" fmla="*/ 174397 w 555597"/>
              <a:gd name="connsiteY2" fmla="*/ 45224 h 1999290"/>
              <a:gd name="connsiteX3" fmla="*/ 242049 w 555597"/>
              <a:gd name="connsiteY3" fmla="*/ 54744 h 1999290"/>
              <a:gd name="connsiteX4" fmla="*/ 326503 w 555597"/>
              <a:gd name="connsiteY4" fmla="*/ 39434 h 1999290"/>
              <a:gd name="connsiteX5" fmla="*/ 343350 w 555597"/>
              <a:gd name="connsiteY5" fmla="*/ 40491 h 1999290"/>
              <a:gd name="connsiteX6" fmla="*/ 349790 w 555597"/>
              <a:gd name="connsiteY6" fmla="*/ 52348 h 1999290"/>
              <a:gd name="connsiteX7" fmla="*/ 355722 w 555597"/>
              <a:gd name="connsiteY7" fmla="*/ 54552 h 1999290"/>
              <a:gd name="connsiteX8" fmla="*/ 374741 w 555597"/>
              <a:gd name="connsiteY8" fmla="*/ 39676 h 1999290"/>
              <a:gd name="connsiteX9" fmla="*/ 469664 w 555597"/>
              <a:gd name="connsiteY9" fmla="*/ 48453 h 1999290"/>
              <a:gd name="connsiteX10" fmla="*/ 521607 w 555597"/>
              <a:gd name="connsiteY10" fmla="*/ 10408 h 1999290"/>
              <a:gd name="connsiteX11" fmla="*/ 555597 w 555597"/>
              <a:gd name="connsiteY11" fmla="*/ 0 h 1999290"/>
              <a:gd name="connsiteX12" fmla="*/ 555597 w 555597"/>
              <a:gd name="connsiteY12" fmla="*/ 1995494 h 1999290"/>
              <a:gd name="connsiteX13" fmla="*/ 537215 w 555597"/>
              <a:gd name="connsiteY13" fmla="*/ 1991185 h 1999290"/>
              <a:gd name="connsiteX14" fmla="*/ 479386 w 555597"/>
              <a:gd name="connsiteY14" fmla="*/ 1992931 h 1999290"/>
              <a:gd name="connsiteX15" fmla="*/ 462617 w 555597"/>
              <a:gd name="connsiteY15" fmla="*/ 1999290 h 1999290"/>
              <a:gd name="connsiteX16" fmla="*/ 420522 w 555597"/>
              <a:gd name="connsiteY16" fmla="*/ 1999290 h 1999290"/>
              <a:gd name="connsiteX17" fmla="*/ 382909 w 555597"/>
              <a:gd name="connsiteY17" fmla="*/ 1988738 h 1999290"/>
              <a:gd name="connsiteX18" fmla="*/ 295360 w 555597"/>
              <a:gd name="connsiteY18" fmla="*/ 1977122 h 1999290"/>
              <a:gd name="connsiteX19" fmla="*/ 256969 w 555597"/>
              <a:gd name="connsiteY19" fmla="*/ 1970444 h 1999290"/>
              <a:gd name="connsiteX20" fmla="*/ 227096 w 555597"/>
              <a:gd name="connsiteY20" fmla="*/ 1951548 h 1999290"/>
              <a:gd name="connsiteX21" fmla="*/ 222890 w 555597"/>
              <a:gd name="connsiteY21" fmla="*/ 1935696 h 1999290"/>
              <a:gd name="connsiteX22" fmla="*/ 202274 w 555597"/>
              <a:gd name="connsiteY22" fmla="*/ 1929911 h 1999290"/>
              <a:gd name="connsiteX23" fmla="*/ 197448 w 555597"/>
              <a:gd name="connsiteY23" fmla="*/ 1925621 h 1999290"/>
              <a:gd name="connsiteX24" fmla="*/ 169099 w 555597"/>
              <a:gd name="connsiteY24" fmla="*/ 1903786 h 1999290"/>
              <a:gd name="connsiteX25" fmla="*/ 92344 w 555597"/>
              <a:gd name="connsiteY25" fmla="*/ 1925464 h 1999290"/>
              <a:gd name="connsiteX26" fmla="*/ 11266 w 555597"/>
              <a:gd name="connsiteY26" fmla="*/ 1895947 h 1999290"/>
              <a:gd name="connsiteX27" fmla="*/ 0 w 555597"/>
              <a:gd name="connsiteY27" fmla="*/ 1893933 h 1999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55597" h="1999290">
                <a:moveTo>
                  <a:pt x="0" y="83880"/>
                </a:moveTo>
                <a:lnTo>
                  <a:pt x="49282" y="71215"/>
                </a:lnTo>
                <a:cubicBezTo>
                  <a:pt x="91656" y="63184"/>
                  <a:pt x="135655" y="58277"/>
                  <a:pt x="174397" y="45224"/>
                </a:cubicBezTo>
                <a:cubicBezTo>
                  <a:pt x="225837" y="94025"/>
                  <a:pt x="195077" y="47856"/>
                  <a:pt x="242049" y="54744"/>
                </a:cubicBezTo>
                <a:lnTo>
                  <a:pt x="326503" y="39434"/>
                </a:lnTo>
                <a:lnTo>
                  <a:pt x="343350" y="40491"/>
                </a:lnTo>
                <a:lnTo>
                  <a:pt x="349790" y="52348"/>
                </a:lnTo>
                <a:lnTo>
                  <a:pt x="355722" y="54552"/>
                </a:lnTo>
                <a:lnTo>
                  <a:pt x="374741" y="39676"/>
                </a:lnTo>
                <a:cubicBezTo>
                  <a:pt x="402796" y="31662"/>
                  <a:pt x="441033" y="50452"/>
                  <a:pt x="469664" y="48453"/>
                </a:cubicBezTo>
                <a:cubicBezTo>
                  <a:pt x="478380" y="29604"/>
                  <a:pt x="496522" y="19255"/>
                  <a:pt x="521607" y="10408"/>
                </a:cubicBezTo>
                <a:lnTo>
                  <a:pt x="555597" y="0"/>
                </a:lnTo>
                <a:lnTo>
                  <a:pt x="555597" y="1995494"/>
                </a:lnTo>
                <a:lnTo>
                  <a:pt x="537215" y="1991185"/>
                </a:lnTo>
                <a:cubicBezTo>
                  <a:pt x="514565" y="1988101"/>
                  <a:pt x="490837" y="1988688"/>
                  <a:pt x="479386" y="1992931"/>
                </a:cubicBezTo>
                <a:lnTo>
                  <a:pt x="462617" y="1999290"/>
                </a:lnTo>
                <a:lnTo>
                  <a:pt x="420522" y="1999290"/>
                </a:lnTo>
                <a:lnTo>
                  <a:pt x="382909" y="1988738"/>
                </a:lnTo>
                <a:cubicBezTo>
                  <a:pt x="350860" y="1976654"/>
                  <a:pt x="320299" y="1963332"/>
                  <a:pt x="295360" y="1977122"/>
                </a:cubicBezTo>
                <a:cubicBezTo>
                  <a:pt x="281004" y="1978006"/>
                  <a:pt x="268406" y="1975325"/>
                  <a:pt x="256969" y="1970444"/>
                </a:cubicBezTo>
                <a:lnTo>
                  <a:pt x="227096" y="1951548"/>
                </a:lnTo>
                <a:lnTo>
                  <a:pt x="222890" y="1935696"/>
                </a:lnTo>
                <a:lnTo>
                  <a:pt x="202274" y="1929911"/>
                </a:lnTo>
                <a:lnTo>
                  <a:pt x="197448" y="1925621"/>
                </a:lnTo>
                <a:cubicBezTo>
                  <a:pt x="188240" y="1917376"/>
                  <a:pt x="178991" y="1909643"/>
                  <a:pt x="169099" y="1903786"/>
                </a:cubicBezTo>
                <a:cubicBezTo>
                  <a:pt x="158518" y="1969055"/>
                  <a:pt x="83191" y="1864739"/>
                  <a:pt x="92344" y="1925464"/>
                </a:cubicBezTo>
                <a:cubicBezTo>
                  <a:pt x="36140" y="1904645"/>
                  <a:pt x="59596" y="1967908"/>
                  <a:pt x="11266" y="1895947"/>
                </a:cubicBezTo>
                <a:lnTo>
                  <a:pt x="0" y="1893933"/>
                </a:lnTo>
                <a:close/>
              </a:path>
            </a:pathLst>
          </a:custGeom>
          <a:blipFill dpi="0" rotWithShape="1">
            <a:blip r:embed="rId3">
              <a:alphaModFix amt="84000"/>
            </a:blip>
            <a:srcRect/>
            <a:tile tx="0" ty="0" sx="100000" sy="100000" flip="none" algn="tl"/>
          </a:blipFill>
          <a:ln>
            <a:noFill/>
          </a:ln>
          <a:effectLst>
            <a:outerShdw blurRad="63500" dist="127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1005940"/>
      </p:ext>
    </p:extLst>
  </p:cSld>
  <p:clrMapOvr>
    <a:masterClrMapping/>
  </p:clrMapOvr>
</p:sld>
</file>

<file path=ppt/theme/theme1.xml><?xml version="1.0" encoding="utf-8"?>
<a:theme xmlns:a="http://schemas.openxmlformats.org/drawingml/2006/main" name="StreetscapeVTI">
  <a:themeElements>
    <a:clrScheme name="AnalogousFromLightSeedLeftStep">
      <a:dk1>
        <a:srgbClr val="000000"/>
      </a:dk1>
      <a:lt1>
        <a:srgbClr val="FFFFFF"/>
      </a:lt1>
      <a:dk2>
        <a:srgbClr val="412724"/>
      </a:dk2>
      <a:lt2>
        <a:srgbClr val="E6E2E8"/>
      </a:lt2>
      <a:accent1>
        <a:srgbClr val="8BAA80"/>
      </a:accent1>
      <a:accent2>
        <a:srgbClr val="96A872"/>
      </a:accent2>
      <a:accent3>
        <a:srgbClr val="A6A27D"/>
      </a:accent3>
      <a:accent4>
        <a:srgbClr val="BA9C7F"/>
      </a:accent4>
      <a:accent5>
        <a:srgbClr val="C59793"/>
      </a:accent5>
      <a:accent6>
        <a:srgbClr val="BA7F93"/>
      </a:accent6>
      <a:hlink>
        <a:srgbClr val="9C69AE"/>
      </a:hlink>
      <a:folHlink>
        <a:srgbClr val="7F7F7F"/>
      </a:folHlink>
    </a:clrScheme>
    <a:fontScheme name="Street">
      <a:majorFont>
        <a:latin typeface="Franklin Gothic Heavy"/>
        <a:ea typeface=""/>
        <a:cs typeface=""/>
      </a:majorFont>
      <a:minorFont>
        <a:latin typeface="Consola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reetscapeVTI" id="{B20F88EA-96D0-4E96-9207-A1488DAC5867}" vid="{3F7E5CFE-E584-4E58-A75E-141AC45B1490}"/>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Panoramiczny</PresentationFormat>
  <Paragraphs>0</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StreetscapeVTI</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189</cp:revision>
  <dcterms:created xsi:type="dcterms:W3CDTF">2021-11-11T15:43:52Z</dcterms:created>
  <dcterms:modified xsi:type="dcterms:W3CDTF">2021-11-11T17:19:25Z</dcterms:modified>
</cp:coreProperties>
</file>