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CA782-356B-45C3-8778-9E44505CF250}" v="566" dt="2022-10-23T12:10:03.331"/>
    <p1510:client id="{6C3A8A2C-B5CC-77E6-BB05-53EA571081E5}" v="55" dt="2022-11-07T14:51:20.435"/>
    <p1510:client id="{DD6B9BF9-AE6C-E647-A3E9-B4C920CD5A7E}" v="161" dt="2022-11-02T17:14:08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07.11.2022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5400" dirty="0">
                <a:cs typeface="Calibri Light"/>
              </a:rPr>
              <a:t>Lokalne działania na rzecz ochrony środowiska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pl-PL" sz="2000" dirty="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osoba, kobieta, zewnętrzne&#10;&#10;Opis wygenerowany automatycznie">
            <a:extLst>
              <a:ext uri="{FF2B5EF4-FFF2-40B4-BE49-F238E27FC236}">
                <a16:creationId xmlns:a16="http://schemas.microsoft.com/office/drawing/2014/main" id="{A1B1CFE5-A1D7-74A7-454E-E3D0397E3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8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iebo, droga, zewnętrzne, autobus&#10;&#10;Opis wygenerowany automatycznie">
            <a:extLst>
              <a:ext uri="{FF2B5EF4-FFF2-40B4-BE49-F238E27FC236}">
                <a16:creationId xmlns:a16="http://schemas.microsoft.com/office/drawing/2014/main" id="{2A2A3A40-7D7B-803D-B949-1796EB7CA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48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FE6B93-65BA-4F8D-E182-B3289DB19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>
                <a:cs typeface="Calibri Light"/>
              </a:rPr>
              <a:t>Ograniczanie spalin</a:t>
            </a:r>
            <a:endParaRPr lang="pl-PL" sz="48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D848A3-C795-0AC4-E09C-D7E0DE936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l-PL" sz="2000" dirty="0">
                <a:cs typeface="Calibri"/>
              </a:rPr>
              <a:t>Miasto Płock kupiło hybrydowe autobusy , które emitują mniej spalin niż standardowe autobusy co pozwala na polepszenia jakości powietrza w mieście. </a:t>
            </a:r>
            <a:endParaRPr lang="pl-PL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882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9F0325-F30D-0D66-365E-87601BE72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pl-PL" sz="6600">
                <a:cs typeface="Calibri Light"/>
              </a:rPr>
              <a:t>Walka z "betonozą"</a:t>
            </a:r>
            <a:endParaRPr lang="pl-PL" sz="66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44FC7E-F12F-6319-EB27-D24BA6BDE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cs typeface="Calibri"/>
              </a:rPr>
              <a:t>W mieście regularnie są sadzone nowe drzewa i tereny zielone zastępując wszechobecny beton na terenach miejskich.</a:t>
            </a:r>
            <a:endParaRPr lang="pl-PL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kilka&#10;&#10;Opis wygenerowany automatycznie">
            <a:extLst>
              <a:ext uri="{FF2B5EF4-FFF2-40B4-BE49-F238E27FC236}">
                <a16:creationId xmlns:a16="http://schemas.microsoft.com/office/drawing/2014/main" id="{44975EC3-D749-C844-C1B4-9D6E3C6A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682230"/>
            <a:ext cx="4087368" cy="52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04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dym, silnik&#10;&#10;Opis wygenerowany automatycznie">
            <a:extLst>
              <a:ext uri="{FF2B5EF4-FFF2-40B4-BE49-F238E27FC236}">
                <a16:creationId xmlns:a16="http://schemas.microsoft.com/office/drawing/2014/main" id="{3819A037-2780-3B90-AD8B-ABDB6EF6E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4" r="17215" b="1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C4012C-B750-F6AC-91B3-19A9C8C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pl-PL" sz="3400">
                <a:solidFill>
                  <a:srgbClr val="FFFFFF"/>
                </a:solidFill>
                <a:cs typeface="Calibri Light"/>
              </a:rPr>
              <a:t>Program "czyste powietrze"</a:t>
            </a:r>
            <a:endParaRPr lang="pl-PL" sz="34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6A798-5AC7-DF4B-88F6-3E01C547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solidFill>
                  <a:srgbClr val="FFFFFF"/>
                </a:solidFill>
                <a:cs typeface="Calibri"/>
              </a:rPr>
              <a:t>Jest to dofinasowanie z urzędu miasta na wymianę domowego pieca na bardziej ekologiczny</a:t>
            </a:r>
          </a:p>
          <a:p>
            <a:r>
              <a:rPr lang="pl-PL" sz="2000">
                <a:solidFill>
                  <a:srgbClr val="FFFFFF"/>
                </a:solidFill>
                <a:cs typeface="Calibri"/>
              </a:rPr>
              <a:t>Kwota jaką można otrzymać sięga do kilkunastu tysięcy złotych</a:t>
            </a:r>
          </a:p>
          <a:p>
            <a:r>
              <a:rPr lang="pl-PL" sz="2000">
                <a:solidFill>
                  <a:srgbClr val="FFFFFF"/>
                </a:solidFill>
                <a:cs typeface="Calibri"/>
              </a:rPr>
              <a:t>Celem programu jest pozbycie się tzw. "kopciuchów"</a:t>
            </a:r>
          </a:p>
        </p:txBody>
      </p:sp>
    </p:spTree>
    <p:extLst>
      <p:ext uri="{BB962C8B-B14F-4D97-AF65-F5344CB8AC3E}">
        <p14:creationId xmlns:p14="http://schemas.microsoft.com/office/powerpoint/2010/main" val="302750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4017E1-D5A4-4BC3-2609-262DACBE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>
                <a:cs typeface="Calibri Light"/>
              </a:rPr>
              <a:t>Budżet obywatelski</a:t>
            </a:r>
            <a:endParaRPr lang="pl-P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AB787-D0BA-B7B3-E782-6DEBADEB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W ramach Budżetu Obywatelskiego na który głosowali mieszkańcy rozpoczęto akcje "Wszechstronni razem".</a:t>
            </a:r>
          </a:p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Jej celem jest sadzenie drzew na terenie Płocka. </a:t>
            </a:r>
          </a:p>
          <a:p>
            <a:pPr marL="0" indent="0">
              <a:buNone/>
            </a:pPr>
            <a:r>
              <a:rPr lang="pl-PL" sz="2200" dirty="0">
                <a:ea typeface="+mn-lt"/>
                <a:cs typeface="+mn-lt"/>
              </a:rPr>
              <a:t>Co ciekawe drzewa zostały posadzone również na terenie "Elektryka"</a:t>
            </a:r>
            <a:endParaRPr lang="pl-PL" dirty="0"/>
          </a:p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Posadzonych ma być 100 drzew na terenie miasta.</a:t>
            </a:r>
          </a:p>
        </p:txBody>
      </p:sp>
      <p:pic>
        <p:nvPicPr>
          <p:cNvPr id="4" name="Obraz 4" descr="Obraz zawierający drzewo, trawa, zewnętrzne, golf&#10;&#10;Opis wygenerowany automatycznie">
            <a:extLst>
              <a:ext uri="{FF2B5EF4-FFF2-40B4-BE49-F238E27FC236}">
                <a16:creationId xmlns:a16="http://schemas.microsoft.com/office/drawing/2014/main" id="{28A4C5E7-0567-3544-0820-93A77FFBE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9" r="155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7657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38C5E6-F601-C92D-93A4-55A078CCB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Rozwój kolei 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B58142-BBD6-26EB-B30A-489901907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W Płocku znajduje się wyremontowany dworzec, z którego odjeżdżają pociągi Kolei Mazowieckich i PKP Intercity. Kolej jest mniej emisyjnym sposobem transportu niż samochodowy co pozwala na zmniejszenie emisji CO2.</a:t>
            </a:r>
            <a:endParaRPr lang="pl-PL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az 4" descr="Obraz zawierający niebo, podłoże, zewnętrzne, budynek&#10;&#10;Opis wygenerowany automatycznie">
            <a:extLst>
              <a:ext uri="{FF2B5EF4-FFF2-40B4-BE49-F238E27FC236}">
                <a16:creationId xmlns:a16="http://schemas.microsoft.com/office/drawing/2014/main" id="{0B1EC085-2544-CB95-560F-B422A144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3" r="3856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40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4FE72C-50F1-E4F9-4B36-1E2535451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1731048"/>
          </a:xfrm>
        </p:spPr>
        <p:txBody>
          <a:bodyPr>
            <a:normAutofit fontScale="90000"/>
          </a:bodyPr>
          <a:lstStyle/>
          <a:p>
            <a:r>
              <a:rPr lang="pl-PL">
                <a:cs typeface="Calibri Light"/>
              </a:rPr>
              <a:t>Orlen i jego przyszłość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0A5A13-8D9E-D9CC-5734-60B1587BB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581685"/>
            <a:ext cx="5334931" cy="34437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900" dirty="0">
                <a:cs typeface="Calibri"/>
              </a:rPr>
              <a:t>Kluczowym koncernem w Płocku jest Orlen. </a:t>
            </a:r>
            <a:r>
              <a:rPr lang="pl-PL" sz="1900" dirty="0">
                <a:ea typeface="+mn-lt"/>
                <a:cs typeface="+mn-lt"/>
              </a:rPr>
              <a:t>Przede wszystkim planuje on do 2030 r. zwiększyć zainstalowaną moc instalacji działających z wykorzystaniem odnawialnych źródeł </a:t>
            </a:r>
            <a:r>
              <a:rPr lang="pl-PL" sz="1900" dirty="0" err="1">
                <a:ea typeface="+mn-lt"/>
                <a:cs typeface="+mn-lt"/>
              </a:rPr>
              <a:t>energi</a:t>
            </a:r>
            <a:r>
              <a:rPr lang="pl-PL" sz="1900" dirty="0">
                <a:ea typeface="+mn-lt"/>
                <a:cs typeface="+mn-lt"/>
              </a:rPr>
              <a:t> do ponad 2,5 GW(aktualnie jest to 0,5 GW). Do tego w najbliższych latach planuje znacząco zredukować emisję CO2, a do 2050 r. chce osiągnąć neutralność klimatyczną.</a:t>
            </a:r>
            <a:endParaRPr lang="pl-PL" sz="19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az 4" descr="Obraz zawierający niebo, zewnętrzne, chmury, kilka&#10;&#10;Opis wygenerowany automatycznie">
            <a:extLst>
              <a:ext uri="{FF2B5EF4-FFF2-40B4-BE49-F238E27FC236}">
                <a16:creationId xmlns:a16="http://schemas.microsoft.com/office/drawing/2014/main" id="{4ABC1B0D-EC2C-9567-1C93-109B0A820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2" r="15117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1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Lokalne działania na rzecz ochrony środowiska</vt:lpstr>
      <vt:lpstr>Ograniczanie spalin</vt:lpstr>
      <vt:lpstr>Walka z "betonozą"</vt:lpstr>
      <vt:lpstr>Program "czyste powietrze"</vt:lpstr>
      <vt:lpstr>Budżet obywatelski</vt:lpstr>
      <vt:lpstr>Rozwój kolei </vt:lpstr>
      <vt:lpstr>Orlen i jego przyszłość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171</cp:revision>
  <dcterms:created xsi:type="dcterms:W3CDTF">2022-10-23T11:25:19Z</dcterms:created>
  <dcterms:modified xsi:type="dcterms:W3CDTF">2022-11-07T14:51:21Z</dcterms:modified>
</cp:coreProperties>
</file>